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30275213" cy="4280376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2FF"/>
    <a:srgbClr val="3DD26C"/>
    <a:srgbClr val="E11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6327"/>
  </p:normalViewPr>
  <p:slideViewPr>
    <p:cSldViewPr snapToGrid="0">
      <p:cViewPr>
        <p:scale>
          <a:sx n="30" d="100"/>
          <a:sy n="30" d="100"/>
        </p:scale>
        <p:origin x="245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DCF07-C063-C142-9B0B-0255DAD74194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023A9-3268-034E-AC63-963F0E7C8B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99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7005158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9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5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81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5" y="2278906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6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52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55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8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8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69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1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5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6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32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32" y="15635266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3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50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36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6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13" y="6162961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24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6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13" y="6162961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43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2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2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5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30233-8644-0945-A088-C98536580F00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73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72E7-02C2-ED49-98BE-2F53C6734D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36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emf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2" name="Picture 675">
            <a:extLst>
              <a:ext uri="{FF2B5EF4-FFF2-40B4-BE49-F238E27FC236}">
                <a16:creationId xmlns:a16="http://schemas.microsoft.com/office/drawing/2014/main" id="{4812D8CB-6355-25A4-399E-65DAD250F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538" y="11781747"/>
            <a:ext cx="10445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5" name="Picture 614">
            <a:extLst>
              <a:ext uri="{FF2B5EF4-FFF2-40B4-BE49-F238E27FC236}">
                <a16:creationId xmlns:a16="http://schemas.microsoft.com/office/drawing/2014/main" id="{12C1EB10-A75D-1B92-FDF3-CFC19BFE3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1314" y="9841547"/>
            <a:ext cx="10429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6" name="Picture 995">
            <a:extLst>
              <a:ext uri="{FF2B5EF4-FFF2-40B4-BE49-F238E27FC236}">
                <a16:creationId xmlns:a16="http://schemas.microsoft.com/office/drawing/2014/main" id="{1D5ECAA9-08AD-F6F4-0DE1-089F8A4C0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0052" y="7960359"/>
            <a:ext cx="10445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7" name="Picture 675">
            <a:extLst>
              <a:ext uri="{FF2B5EF4-FFF2-40B4-BE49-F238E27FC236}">
                <a16:creationId xmlns:a16="http://schemas.microsoft.com/office/drawing/2014/main" id="{94E6DD6A-F5E9-2231-8F56-4BA795E17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682" y="11781561"/>
            <a:ext cx="10445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8" name="Picture 614">
            <a:extLst>
              <a:ext uri="{FF2B5EF4-FFF2-40B4-BE49-F238E27FC236}">
                <a16:creationId xmlns:a16="http://schemas.microsoft.com/office/drawing/2014/main" id="{A7AD15CA-9BBD-27C3-D3A6-FA6CE2D3D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1475" y="9841361"/>
            <a:ext cx="10429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9" name="Picture 995">
            <a:extLst>
              <a:ext uri="{FF2B5EF4-FFF2-40B4-BE49-F238E27FC236}">
                <a16:creationId xmlns:a16="http://schemas.microsoft.com/office/drawing/2014/main" id="{1D16884A-75E0-65AE-C2B3-3BE234810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682" y="7960173"/>
            <a:ext cx="10445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28" name="テキスト ボックス 3927">
            <a:extLst>
              <a:ext uri="{FF2B5EF4-FFF2-40B4-BE49-F238E27FC236}">
                <a16:creationId xmlns:a16="http://schemas.microsoft.com/office/drawing/2014/main" id="{553A2265-158D-8FE9-6225-17CAB7AD17DA}"/>
              </a:ext>
            </a:extLst>
          </p:cNvPr>
          <p:cNvSpPr txBox="1"/>
          <p:nvPr/>
        </p:nvSpPr>
        <p:spPr>
          <a:xfrm>
            <a:off x="454613" y="29258819"/>
            <a:ext cx="13766314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B cells derived from BALB/c mouse were activated with CD40L and IL-4 for 24 hours, then co-cultured with splenic lymphocytes from each models for 4 days </a:t>
            </a:r>
          </a:p>
          <a:p>
            <a:pPr algn="ctr"/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to assess cell proliferation capacity.</a:t>
            </a:r>
            <a:endParaRPr lang="en-US" altLang="ja-JP" sz="30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71EF8AF2-F27F-74B7-0734-D72CA8D10065}"/>
              </a:ext>
            </a:extLst>
          </p:cNvPr>
          <p:cNvSpPr/>
          <p:nvPr/>
        </p:nvSpPr>
        <p:spPr>
          <a:xfrm>
            <a:off x="14247047" y="36315922"/>
            <a:ext cx="15544965" cy="439086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29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9BFB207-FD46-D7BC-1AC1-57857DACD89B}"/>
              </a:ext>
            </a:extLst>
          </p:cNvPr>
          <p:cNvSpPr/>
          <p:nvPr/>
        </p:nvSpPr>
        <p:spPr>
          <a:xfrm>
            <a:off x="14240998" y="5074907"/>
            <a:ext cx="15498776" cy="3054134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29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534E1F-76EB-26B7-1988-BBC6C4B10ACD}"/>
              </a:ext>
            </a:extLst>
          </p:cNvPr>
          <p:cNvSpPr txBox="1"/>
          <p:nvPr/>
        </p:nvSpPr>
        <p:spPr>
          <a:xfrm>
            <a:off x="365855" y="357186"/>
            <a:ext cx="29373919" cy="34163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7200" b="1" kern="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Novel method of immune monitoring based      </a:t>
            </a:r>
          </a:p>
          <a:p>
            <a:pPr algn="ctr"/>
            <a:r>
              <a:rPr lang="en-US" altLang="ja-JP" sz="7200" b="1" kern="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on alloreactive T cells</a:t>
            </a:r>
            <a:endParaRPr lang="en-US" altLang="ja-JP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Department of Gastroenterological and Transplant Surgery, Graduate School of Biomedical and Health Sciences, Hiroshima University</a:t>
            </a:r>
            <a:r>
              <a:rPr kumimoji="1" lang="ja-JP" altLang="en-US" sz="3600" b="1" dirty="0">
                <a:latin typeface="Arial" panose="020B0604020202020204" pitchFamily="34" charset="0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endParaRPr kumimoji="1" lang="en-US" altLang="ja-JP" sz="3600" b="1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algn="ctr"/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Ryosuke Arata, Naoki </a:t>
            </a:r>
            <a:r>
              <a:rPr lang="en-US" altLang="ja-JP" sz="3600" dirty="0" err="1">
                <a:latin typeface="Arial" panose="020B0604020202020204" pitchFamily="34" charset="0"/>
                <a:cs typeface="Arial" panose="020B0604020202020204" pitchFamily="34" charset="0"/>
              </a:rPr>
              <a:t>Tanimine</a:t>
            </a:r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, Ryosuke Nakano, Hiroshi Sakai, Masahiro </a:t>
            </a:r>
            <a:r>
              <a:rPr lang="en-US" altLang="ja-JP" sz="3600" dirty="0" err="1">
                <a:latin typeface="Arial" panose="020B0604020202020204" pitchFamily="34" charset="0"/>
                <a:cs typeface="Arial" panose="020B0604020202020204" pitchFamily="34" charset="0"/>
              </a:rPr>
              <a:t>Ohira</a:t>
            </a:r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, Hiroyuki </a:t>
            </a:r>
            <a:r>
              <a:rPr lang="en-US" altLang="ja-JP" sz="3600" dirty="0" err="1">
                <a:latin typeface="Arial" panose="020B0604020202020204" pitchFamily="34" charset="0"/>
                <a:cs typeface="Arial" panose="020B0604020202020204" pitchFamily="34" charset="0"/>
              </a:rPr>
              <a:t>Tahara</a:t>
            </a:r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, Kentaro Ide, Yuka Tanaka and Hideki </a:t>
            </a:r>
            <a:r>
              <a:rPr lang="en-US" altLang="ja-JP" sz="3600" dirty="0" err="1">
                <a:latin typeface="Arial" panose="020B0604020202020204" pitchFamily="34" charset="0"/>
                <a:cs typeface="Arial" panose="020B0604020202020204" pitchFamily="34" charset="0"/>
              </a:rPr>
              <a:t>Ohdan</a:t>
            </a:r>
            <a:endParaRPr kumimoji="1" lang="ja-JP" altLang="en-US" sz="3600" b="1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CB8A5CFD-5FF6-EFA7-A576-D46E22739775}"/>
              </a:ext>
            </a:extLst>
          </p:cNvPr>
          <p:cNvSpPr/>
          <p:nvPr/>
        </p:nvSpPr>
        <p:spPr>
          <a:xfrm>
            <a:off x="547619" y="28119485"/>
            <a:ext cx="13586801" cy="1410801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29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5A4C21-718E-CE2E-8354-E0C536CE1C43}"/>
              </a:ext>
            </a:extLst>
          </p:cNvPr>
          <p:cNvSpPr txBox="1"/>
          <p:nvPr/>
        </p:nvSpPr>
        <p:spPr>
          <a:xfrm>
            <a:off x="741884" y="5413624"/>
            <a:ext cx="1350516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detailed analysis of alloreactive T cells provides critical insights into transplant immunology. Our study confirmed that the analysis method focusing on alloreactive T cells accurately reflects the rejection response following mouse skin transplantation. In this research, we further evaluated the utility of this method using a peripheral immune tolerance model.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D4ED90-057C-7BD8-B22D-94C2DBD07C61}"/>
              </a:ext>
            </a:extLst>
          </p:cNvPr>
          <p:cNvSpPr txBox="1"/>
          <p:nvPr/>
        </p:nvSpPr>
        <p:spPr>
          <a:xfrm>
            <a:off x="567098" y="4248031"/>
            <a:ext cx="13541345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Introduction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AD1F2A9-840B-2773-CAC1-3FF78BC8861B}"/>
              </a:ext>
            </a:extLst>
          </p:cNvPr>
          <p:cNvSpPr/>
          <p:nvPr/>
        </p:nvSpPr>
        <p:spPr>
          <a:xfrm>
            <a:off x="547621" y="4257481"/>
            <a:ext cx="13560822" cy="429486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29"/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1E9EF1A6-A4E2-9412-3316-314CE0E07018}"/>
              </a:ext>
            </a:extLst>
          </p:cNvPr>
          <p:cNvSpPr txBox="1"/>
          <p:nvPr/>
        </p:nvSpPr>
        <p:spPr>
          <a:xfrm>
            <a:off x="688136" y="9987142"/>
            <a:ext cx="1325665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Peripheral immune tolerance was induced using CTLA-4-IgG and anti-CD40L antibodies in a skin transplantation model (BALB/c→C3H or B6). Seven days after transplantation, B cells derived from BALB/c mice were activated with CD40L and IL-4 for 24 hours, cultured as stimulators, and then co-cultured with recipient spleen T cells for 18 hours in a one-way MLR. Alloreactive T cells (CD154+CD137+) were identified and functionally evaluated within CD4+CD8+ T cells using flow cytometry.</a:t>
            </a: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DC1A14AD-B925-3B7C-F095-861F4AE39226}"/>
              </a:ext>
            </a:extLst>
          </p:cNvPr>
          <p:cNvSpPr/>
          <p:nvPr/>
        </p:nvSpPr>
        <p:spPr>
          <a:xfrm>
            <a:off x="547621" y="8751223"/>
            <a:ext cx="13592922" cy="490166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29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8E4FC27-8200-F8A4-10F4-5A3EBEDCC455}"/>
              </a:ext>
            </a:extLst>
          </p:cNvPr>
          <p:cNvSpPr txBox="1"/>
          <p:nvPr/>
        </p:nvSpPr>
        <p:spPr>
          <a:xfrm>
            <a:off x="552595" y="28141666"/>
            <a:ext cx="13581814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Proliferation</a:t>
            </a:r>
            <a:r>
              <a:rPr lang="ja-JP" altLang="en-US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 </a:t>
            </a:r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assay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F547F77-F373-F6A4-69CC-267C88E1F59C}"/>
              </a:ext>
            </a:extLst>
          </p:cNvPr>
          <p:cNvSpPr txBox="1"/>
          <p:nvPr/>
        </p:nvSpPr>
        <p:spPr>
          <a:xfrm>
            <a:off x="14229348" y="4248031"/>
            <a:ext cx="15562664" cy="10281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6000" b="1" dirty="0" err="1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Allo</a:t>
            </a:r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-reactive assay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9827049-F666-1066-DC5E-8ECF88DD5172}"/>
              </a:ext>
            </a:extLst>
          </p:cNvPr>
          <p:cNvSpPr txBox="1"/>
          <p:nvPr/>
        </p:nvSpPr>
        <p:spPr>
          <a:xfrm>
            <a:off x="14228427" y="35859568"/>
            <a:ext cx="15563586" cy="1015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Result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E4F9CA09-DEF5-17BE-5021-47059024BB46}"/>
              </a:ext>
            </a:extLst>
          </p:cNvPr>
          <p:cNvSpPr txBox="1"/>
          <p:nvPr/>
        </p:nvSpPr>
        <p:spPr>
          <a:xfrm>
            <a:off x="577388" y="8757234"/>
            <a:ext cx="13541818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Method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5DEA556-111F-CEF6-2D59-C078505B2D72}"/>
              </a:ext>
            </a:extLst>
          </p:cNvPr>
          <p:cNvSpPr txBox="1"/>
          <p:nvPr/>
        </p:nvSpPr>
        <p:spPr>
          <a:xfrm>
            <a:off x="15089825" y="40919218"/>
            <a:ext cx="13820776" cy="128387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69405" algn="ctr">
              <a:lnSpc>
                <a:spcPct val="125000"/>
              </a:lnSpc>
            </a:pPr>
            <a:r>
              <a:rPr lang="en-US" altLang="ja-JP" sz="3200" b="1" kern="0" spc="10" dirty="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【</a:t>
            </a:r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Conflict of Interest Disclosure</a:t>
            </a:r>
            <a:r>
              <a:rPr lang="en-US" altLang="ja-JP" sz="3200" b="1" kern="0" spc="10" dirty="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】</a:t>
            </a:r>
          </a:p>
          <a:p>
            <a:pPr indent="69405" algn="ctr">
              <a:lnSpc>
                <a:spcPct val="125000"/>
              </a:lnSpc>
            </a:pP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There are no conflicts of interest to disclose related to this presentation</a:t>
            </a:r>
            <a:r>
              <a:rPr lang="en-US" altLang="ja-JP" sz="3200" dirty="0"/>
              <a:t>.</a:t>
            </a:r>
            <a:endParaRPr lang="en-US" altLang="ja-JP" sz="3200" b="1" kern="0" spc="10" dirty="0"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A1972512-6B6B-2EF6-E494-3118C0A34259}"/>
              </a:ext>
            </a:extLst>
          </p:cNvPr>
          <p:cNvSpPr txBox="1"/>
          <p:nvPr/>
        </p:nvSpPr>
        <p:spPr>
          <a:xfrm>
            <a:off x="844093" y="40471608"/>
            <a:ext cx="13003978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CD4+ and CD8+ cell proliferation was lower in the treated model (TT) compared to the untreated model (UR), with no significant differences observed among treated models.</a:t>
            </a:r>
            <a:endParaRPr lang="en-US" altLang="ja-JP" sz="30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240" name="Freeform 44">
            <a:extLst>
              <a:ext uri="{FF2B5EF4-FFF2-40B4-BE49-F238E27FC236}">
                <a16:creationId xmlns:a16="http://schemas.microsoft.com/office/drawing/2014/main" id="{272EFFDC-92B8-C709-9D6F-BCF1E19B7874}"/>
              </a:ext>
            </a:extLst>
          </p:cNvPr>
          <p:cNvSpPr>
            <a:spLocks/>
          </p:cNvSpPr>
          <p:nvPr/>
        </p:nvSpPr>
        <p:spPr bwMode="auto">
          <a:xfrm>
            <a:off x="5016637" y="16414754"/>
            <a:ext cx="1679575" cy="803275"/>
          </a:xfrm>
          <a:custGeom>
            <a:avLst/>
            <a:gdLst>
              <a:gd name="T0" fmla="*/ 0 w 6693"/>
              <a:gd name="T1" fmla="*/ 3200 h 3200"/>
              <a:gd name="T2" fmla="*/ 2670 w 6693"/>
              <a:gd name="T3" fmla="*/ 377 h 3200"/>
              <a:gd name="T4" fmla="*/ 5312 w 6693"/>
              <a:gd name="T5" fmla="*/ 937 h 3200"/>
              <a:gd name="T6" fmla="*/ 6276 w 6693"/>
              <a:gd name="T7" fmla="*/ 2412 h 3200"/>
              <a:gd name="T8" fmla="*/ 5670 w 6693"/>
              <a:gd name="T9" fmla="*/ 3022 h 3200"/>
              <a:gd name="T10" fmla="*/ 138 w 6693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93" h="3200">
                <a:moveTo>
                  <a:pt x="0" y="3200"/>
                </a:moveTo>
                <a:cubicBezTo>
                  <a:pt x="893" y="1977"/>
                  <a:pt x="1785" y="754"/>
                  <a:pt x="2670" y="377"/>
                </a:cubicBezTo>
                <a:cubicBezTo>
                  <a:pt x="3555" y="0"/>
                  <a:pt x="4711" y="598"/>
                  <a:pt x="5312" y="937"/>
                </a:cubicBezTo>
                <a:cubicBezTo>
                  <a:pt x="5913" y="1276"/>
                  <a:pt x="6216" y="2064"/>
                  <a:pt x="6276" y="2412"/>
                </a:cubicBezTo>
                <a:cubicBezTo>
                  <a:pt x="6335" y="2760"/>
                  <a:pt x="6693" y="2899"/>
                  <a:pt x="5670" y="3022"/>
                </a:cubicBezTo>
                <a:cubicBezTo>
                  <a:pt x="4647" y="3145"/>
                  <a:pt x="2393" y="3147"/>
                  <a:pt x="138" y="3150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1" name="Freeform 45">
            <a:extLst>
              <a:ext uri="{FF2B5EF4-FFF2-40B4-BE49-F238E27FC236}">
                <a16:creationId xmlns:a16="http://schemas.microsoft.com/office/drawing/2014/main" id="{1A701500-D2C9-D491-90F6-E57707D1A5E1}"/>
              </a:ext>
            </a:extLst>
          </p:cNvPr>
          <p:cNvSpPr>
            <a:spLocks/>
          </p:cNvSpPr>
          <p:nvPr/>
        </p:nvSpPr>
        <p:spPr bwMode="auto">
          <a:xfrm>
            <a:off x="5016637" y="16414754"/>
            <a:ext cx="1679575" cy="803275"/>
          </a:xfrm>
          <a:custGeom>
            <a:avLst/>
            <a:gdLst>
              <a:gd name="T0" fmla="*/ 0 w 1058"/>
              <a:gd name="T1" fmla="*/ 506 h 506"/>
              <a:gd name="T2" fmla="*/ 422 w 1058"/>
              <a:gd name="T3" fmla="*/ 60 h 506"/>
              <a:gd name="T4" fmla="*/ 840 w 1058"/>
              <a:gd name="T5" fmla="*/ 148 h 506"/>
              <a:gd name="T6" fmla="*/ 992 w 1058"/>
              <a:gd name="T7" fmla="*/ 381 h 506"/>
              <a:gd name="T8" fmla="*/ 896 w 1058"/>
              <a:gd name="T9" fmla="*/ 478 h 506"/>
              <a:gd name="T10" fmla="*/ 21 w 1058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8" h="506">
                <a:moveTo>
                  <a:pt x="0" y="506"/>
                </a:moveTo>
                <a:cubicBezTo>
                  <a:pt x="141" y="313"/>
                  <a:pt x="282" y="119"/>
                  <a:pt x="422" y="60"/>
                </a:cubicBezTo>
                <a:cubicBezTo>
                  <a:pt x="562" y="0"/>
                  <a:pt x="745" y="95"/>
                  <a:pt x="840" y="148"/>
                </a:cubicBezTo>
                <a:cubicBezTo>
                  <a:pt x="935" y="202"/>
                  <a:pt x="982" y="326"/>
                  <a:pt x="992" y="381"/>
                </a:cubicBezTo>
                <a:cubicBezTo>
                  <a:pt x="1001" y="436"/>
                  <a:pt x="1058" y="458"/>
                  <a:pt x="896" y="478"/>
                </a:cubicBezTo>
                <a:cubicBezTo>
                  <a:pt x="734" y="497"/>
                  <a:pt x="378" y="498"/>
                  <a:pt x="21" y="498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2" name="Oval 46">
            <a:extLst>
              <a:ext uri="{FF2B5EF4-FFF2-40B4-BE49-F238E27FC236}">
                <a16:creationId xmlns:a16="http://schemas.microsoft.com/office/drawing/2014/main" id="{B83DF663-62D6-ED91-EEC9-42F5B2058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300" y="17141829"/>
            <a:ext cx="125413" cy="96837"/>
          </a:xfrm>
          <a:prstGeom prst="ellipse">
            <a:avLst/>
          </a:pr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3" name="Oval 47">
            <a:extLst>
              <a:ext uri="{FF2B5EF4-FFF2-40B4-BE49-F238E27FC236}">
                <a16:creationId xmlns:a16="http://schemas.microsoft.com/office/drawing/2014/main" id="{777EF0BE-0C5B-0B99-3E7C-EB441D3B3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300" y="17141829"/>
            <a:ext cx="125413" cy="96837"/>
          </a:xfrm>
          <a:prstGeom prst="ellipse">
            <a:avLst/>
          </a:pr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4" name="Freeform 48">
            <a:extLst>
              <a:ext uri="{FF2B5EF4-FFF2-40B4-BE49-F238E27FC236}">
                <a16:creationId xmlns:a16="http://schemas.microsoft.com/office/drawing/2014/main" id="{B20987A4-D584-A77A-EFB0-C81128596BD6}"/>
              </a:ext>
            </a:extLst>
          </p:cNvPr>
          <p:cNvSpPr>
            <a:spLocks/>
          </p:cNvSpPr>
          <p:nvPr/>
        </p:nvSpPr>
        <p:spPr bwMode="auto">
          <a:xfrm>
            <a:off x="6458087" y="16846554"/>
            <a:ext cx="727075" cy="230187"/>
          </a:xfrm>
          <a:custGeom>
            <a:avLst/>
            <a:gdLst>
              <a:gd name="T0" fmla="*/ 0 w 1448"/>
              <a:gd name="T1" fmla="*/ 436 h 458"/>
              <a:gd name="T2" fmla="*/ 690 w 1448"/>
              <a:gd name="T3" fmla="*/ 5 h 458"/>
              <a:gd name="T4" fmla="*/ 1228 w 1448"/>
              <a:gd name="T5" fmla="*/ 411 h 458"/>
              <a:gd name="T6" fmla="*/ 1448 w 1448"/>
              <a:gd name="T7" fmla="*/ 284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8" h="458">
                <a:moveTo>
                  <a:pt x="0" y="436"/>
                </a:moveTo>
                <a:cubicBezTo>
                  <a:pt x="243" y="223"/>
                  <a:pt x="485" y="9"/>
                  <a:pt x="690" y="5"/>
                </a:cubicBezTo>
                <a:cubicBezTo>
                  <a:pt x="895" y="0"/>
                  <a:pt x="1101" y="364"/>
                  <a:pt x="1228" y="411"/>
                </a:cubicBezTo>
                <a:cubicBezTo>
                  <a:pt x="1354" y="458"/>
                  <a:pt x="1401" y="371"/>
                  <a:pt x="1448" y="284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5" name="Freeform 49">
            <a:extLst>
              <a:ext uri="{FF2B5EF4-FFF2-40B4-BE49-F238E27FC236}">
                <a16:creationId xmlns:a16="http://schemas.microsoft.com/office/drawing/2014/main" id="{5D12248B-0058-BE95-477C-27FDF529E051}"/>
              </a:ext>
            </a:extLst>
          </p:cNvPr>
          <p:cNvSpPr>
            <a:spLocks/>
          </p:cNvSpPr>
          <p:nvPr/>
        </p:nvSpPr>
        <p:spPr bwMode="auto">
          <a:xfrm>
            <a:off x="6458087" y="16846554"/>
            <a:ext cx="727075" cy="230187"/>
          </a:xfrm>
          <a:custGeom>
            <a:avLst/>
            <a:gdLst>
              <a:gd name="T0" fmla="*/ 0 w 458"/>
              <a:gd name="T1" fmla="*/ 138 h 145"/>
              <a:gd name="T2" fmla="*/ 218 w 458"/>
              <a:gd name="T3" fmla="*/ 2 h 145"/>
              <a:gd name="T4" fmla="*/ 388 w 458"/>
              <a:gd name="T5" fmla="*/ 130 h 145"/>
              <a:gd name="T6" fmla="*/ 458 w 458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8" h="145">
                <a:moveTo>
                  <a:pt x="0" y="138"/>
                </a:moveTo>
                <a:cubicBezTo>
                  <a:pt x="77" y="70"/>
                  <a:pt x="153" y="3"/>
                  <a:pt x="218" y="2"/>
                </a:cubicBezTo>
                <a:cubicBezTo>
                  <a:pt x="283" y="0"/>
                  <a:pt x="348" y="115"/>
                  <a:pt x="388" y="130"/>
                </a:cubicBezTo>
                <a:cubicBezTo>
                  <a:pt x="428" y="145"/>
                  <a:pt x="443" y="117"/>
                  <a:pt x="458" y="90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6" name="Rectangle 50">
            <a:extLst>
              <a:ext uri="{FF2B5EF4-FFF2-40B4-BE49-F238E27FC236}">
                <a16:creationId xmlns:a16="http://schemas.microsoft.com/office/drawing/2014/main" id="{FED8BC32-146A-2A8E-5F85-3D58081E2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375" y="16662404"/>
            <a:ext cx="393700" cy="296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7" name="Rectangle 51">
            <a:extLst>
              <a:ext uri="{FF2B5EF4-FFF2-40B4-BE49-F238E27FC236}">
                <a16:creationId xmlns:a16="http://schemas.microsoft.com/office/drawing/2014/main" id="{46C02239-EE89-A77B-CA59-D344A3E48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375" y="16662404"/>
            <a:ext cx="393700" cy="296862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8" name="Rectangle 52">
            <a:extLst>
              <a:ext uri="{FF2B5EF4-FFF2-40B4-BE49-F238E27FC236}">
                <a16:creationId xmlns:a16="http://schemas.microsoft.com/office/drawing/2014/main" id="{8934CF61-DE46-D890-6E2D-061A42750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2447" y="17324391"/>
            <a:ext cx="58990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C3H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50" name="Rectangle 54">
            <a:extLst>
              <a:ext uri="{FF2B5EF4-FFF2-40B4-BE49-F238E27FC236}">
                <a16:creationId xmlns:a16="http://schemas.microsoft.com/office/drawing/2014/main" id="{4CEE4E9A-DE4C-4583-1033-7324F4008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932" y="17372016"/>
            <a:ext cx="75501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BALB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51" name="Rectangle 55">
            <a:extLst>
              <a:ext uri="{FF2B5EF4-FFF2-40B4-BE49-F238E27FC236}">
                <a16:creationId xmlns:a16="http://schemas.microsoft.com/office/drawing/2014/main" id="{D4CC75EA-D22F-F8C7-7936-6CF524FD2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759" y="16500479"/>
            <a:ext cx="393700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3" name="Freeform 57">
            <a:extLst>
              <a:ext uri="{FF2B5EF4-FFF2-40B4-BE49-F238E27FC236}">
                <a16:creationId xmlns:a16="http://schemas.microsoft.com/office/drawing/2014/main" id="{DB47F7C4-4704-D4B5-F6FC-1F7952E35300}"/>
              </a:ext>
            </a:extLst>
          </p:cNvPr>
          <p:cNvSpPr>
            <a:spLocks/>
          </p:cNvSpPr>
          <p:nvPr/>
        </p:nvSpPr>
        <p:spPr bwMode="auto">
          <a:xfrm>
            <a:off x="885959" y="16386179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4" name="Freeform 58">
            <a:extLst>
              <a:ext uri="{FF2B5EF4-FFF2-40B4-BE49-F238E27FC236}">
                <a16:creationId xmlns:a16="http://schemas.microsoft.com/office/drawing/2014/main" id="{68E4E43F-63DD-D741-FE8A-0948912AA90E}"/>
              </a:ext>
            </a:extLst>
          </p:cNvPr>
          <p:cNvSpPr>
            <a:spLocks/>
          </p:cNvSpPr>
          <p:nvPr/>
        </p:nvSpPr>
        <p:spPr bwMode="auto">
          <a:xfrm>
            <a:off x="885959" y="16386179"/>
            <a:ext cx="1674813" cy="803275"/>
          </a:xfrm>
          <a:custGeom>
            <a:avLst/>
            <a:gdLst>
              <a:gd name="T0" fmla="*/ 0 w 1055"/>
              <a:gd name="T1" fmla="*/ 506 h 506"/>
              <a:gd name="T2" fmla="*/ 421 w 1055"/>
              <a:gd name="T3" fmla="*/ 60 h 506"/>
              <a:gd name="T4" fmla="*/ 838 w 1055"/>
              <a:gd name="T5" fmla="*/ 148 h 506"/>
              <a:gd name="T6" fmla="*/ 990 w 1055"/>
              <a:gd name="T7" fmla="*/ 382 h 506"/>
              <a:gd name="T8" fmla="*/ 894 w 1055"/>
              <a:gd name="T9" fmla="*/ 478 h 506"/>
              <a:gd name="T10" fmla="*/ 22 w 1055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5" h="506">
                <a:moveTo>
                  <a:pt x="0" y="506"/>
                </a:moveTo>
                <a:cubicBezTo>
                  <a:pt x="141" y="313"/>
                  <a:pt x="281" y="120"/>
                  <a:pt x="421" y="60"/>
                </a:cubicBezTo>
                <a:cubicBezTo>
                  <a:pt x="561" y="0"/>
                  <a:pt x="743" y="95"/>
                  <a:pt x="838" y="148"/>
                </a:cubicBezTo>
                <a:cubicBezTo>
                  <a:pt x="932" y="202"/>
                  <a:pt x="980" y="327"/>
                  <a:pt x="990" y="382"/>
                </a:cubicBezTo>
                <a:cubicBezTo>
                  <a:pt x="999" y="437"/>
                  <a:pt x="1055" y="459"/>
                  <a:pt x="894" y="478"/>
                </a:cubicBezTo>
                <a:cubicBezTo>
                  <a:pt x="733" y="498"/>
                  <a:pt x="377" y="498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5" name="Oval 59">
            <a:extLst>
              <a:ext uri="{FF2B5EF4-FFF2-40B4-BE49-F238E27FC236}">
                <a16:creationId xmlns:a16="http://schemas.microsoft.com/office/drawing/2014/main" id="{4CE1E2E5-595F-B8D3-C07B-225912313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295" y="17092617"/>
            <a:ext cx="125413" cy="96837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6" name="Oval 60">
            <a:extLst>
              <a:ext uri="{FF2B5EF4-FFF2-40B4-BE49-F238E27FC236}">
                <a16:creationId xmlns:a16="http://schemas.microsoft.com/office/drawing/2014/main" id="{C0AC584D-9E49-29E3-9C7B-CE5B0D92F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95" y="17092617"/>
            <a:ext cx="123825" cy="96837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7" name="Freeform 61">
            <a:extLst>
              <a:ext uri="{FF2B5EF4-FFF2-40B4-BE49-F238E27FC236}">
                <a16:creationId xmlns:a16="http://schemas.microsoft.com/office/drawing/2014/main" id="{D5D6155F-DC26-9510-CCFC-9ECC33FE9EBC}"/>
              </a:ext>
            </a:extLst>
          </p:cNvPr>
          <p:cNvSpPr>
            <a:spLocks/>
          </p:cNvSpPr>
          <p:nvPr/>
        </p:nvSpPr>
        <p:spPr bwMode="auto">
          <a:xfrm>
            <a:off x="2324234" y="16817979"/>
            <a:ext cx="725488" cy="230187"/>
          </a:xfrm>
          <a:custGeom>
            <a:avLst/>
            <a:gdLst>
              <a:gd name="T0" fmla="*/ 0 w 457"/>
              <a:gd name="T1" fmla="*/ 138 h 145"/>
              <a:gd name="T2" fmla="*/ 218 w 457"/>
              <a:gd name="T3" fmla="*/ 2 h 145"/>
              <a:gd name="T4" fmla="*/ 388 w 457"/>
              <a:gd name="T5" fmla="*/ 130 h 145"/>
              <a:gd name="T6" fmla="*/ 457 w 457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7" h="145">
                <a:moveTo>
                  <a:pt x="0" y="138"/>
                </a:moveTo>
                <a:cubicBezTo>
                  <a:pt x="76" y="71"/>
                  <a:pt x="153" y="3"/>
                  <a:pt x="218" y="2"/>
                </a:cubicBezTo>
                <a:cubicBezTo>
                  <a:pt x="282" y="0"/>
                  <a:pt x="348" y="115"/>
                  <a:pt x="388" y="130"/>
                </a:cubicBezTo>
                <a:cubicBezTo>
                  <a:pt x="428" y="145"/>
                  <a:pt x="443" y="117"/>
                  <a:pt x="457" y="90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8" name="Rectangle 62">
            <a:extLst>
              <a:ext uri="{FF2B5EF4-FFF2-40B4-BE49-F238E27FC236}">
                <a16:creationId xmlns:a16="http://schemas.microsoft.com/office/drawing/2014/main" id="{047EDE4C-9966-5128-36AA-9A42BC494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084" y="16754479"/>
            <a:ext cx="3937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9" name="Rectangle 63">
            <a:extLst>
              <a:ext uri="{FF2B5EF4-FFF2-40B4-BE49-F238E27FC236}">
                <a16:creationId xmlns:a16="http://schemas.microsoft.com/office/drawing/2014/main" id="{2C9D0CE4-19B2-4715-14A3-C8DB393B8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084" y="16754479"/>
            <a:ext cx="393700" cy="292100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7" name="Freeform 19">
            <a:extLst>
              <a:ext uri="{FF2B5EF4-FFF2-40B4-BE49-F238E27FC236}">
                <a16:creationId xmlns:a16="http://schemas.microsoft.com/office/drawing/2014/main" id="{27BD5717-15CB-877E-0FC1-807A86FC0322}"/>
              </a:ext>
            </a:extLst>
          </p:cNvPr>
          <p:cNvSpPr>
            <a:spLocks noEditPoints="1"/>
          </p:cNvSpPr>
          <p:nvPr/>
        </p:nvSpPr>
        <p:spPr bwMode="auto">
          <a:xfrm>
            <a:off x="3307136" y="16816892"/>
            <a:ext cx="1395656" cy="282575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8" name="Rectangle 25">
            <a:extLst>
              <a:ext uri="{FF2B5EF4-FFF2-40B4-BE49-F238E27FC236}">
                <a16:creationId xmlns:a16="http://schemas.microsoft.com/office/drawing/2014/main" id="{0290009B-4563-8279-CD79-F9AE1D15B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091" y="16393030"/>
            <a:ext cx="393700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2" name="AutoShape 120">
            <a:extLst>
              <a:ext uri="{FF2B5EF4-FFF2-40B4-BE49-F238E27FC236}">
                <a16:creationId xmlns:a16="http://schemas.microsoft.com/office/drawing/2014/main" id="{DEA0DAC1-997F-15EB-EA12-B32803A28DE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95313" y="19785851"/>
            <a:ext cx="110998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148" name="Picture 124">
            <a:extLst>
              <a:ext uri="{FF2B5EF4-FFF2-40B4-BE49-F238E27FC236}">
                <a16:creationId xmlns:a16="http://schemas.microsoft.com/office/drawing/2014/main" id="{3CDCB8A5-F956-915A-6668-C8DC5725C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9789026"/>
            <a:ext cx="7964488" cy="651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10" name="Picture 614">
            <a:extLst>
              <a:ext uri="{FF2B5EF4-FFF2-40B4-BE49-F238E27FC236}">
                <a16:creationId xmlns:a16="http://schemas.microsoft.com/office/drawing/2014/main" id="{3B8BBA8E-DA77-D06A-D1E2-1116D5162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1313" y="9822772"/>
            <a:ext cx="10429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1" name="Freeform 615">
            <a:extLst>
              <a:ext uri="{FF2B5EF4-FFF2-40B4-BE49-F238E27FC236}">
                <a16:creationId xmlns:a16="http://schemas.microsoft.com/office/drawing/2014/main" id="{101FE35C-D26C-3CF3-0CA6-C4FFFD649235}"/>
              </a:ext>
            </a:extLst>
          </p:cNvPr>
          <p:cNvSpPr>
            <a:spLocks/>
          </p:cNvSpPr>
          <p:nvPr/>
        </p:nvSpPr>
        <p:spPr bwMode="auto">
          <a:xfrm>
            <a:off x="25658763" y="12051622"/>
            <a:ext cx="1338263" cy="93663"/>
          </a:xfrm>
          <a:custGeom>
            <a:avLst/>
            <a:gdLst>
              <a:gd name="T0" fmla="*/ 843 w 843"/>
              <a:gd name="T1" fmla="*/ 0 h 59"/>
              <a:gd name="T2" fmla="*/ 422 w 843"/>
              <a:gd name="T3" fmla="*/ 59 h 59"/>
              <a:gd name="T4" fmla="*/ 0 w 843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3" h="59">
                <a:moveTo>
                  <a:pt x="843" y="0"/>
                </a:moveTo>
                <a:cubicBezTo>
                  <a:pt x="843" y="32"/>
                  <a:pt x="654" y="59"/>
                  <a:pt x="422" y="59"/>
                </a:cubicBezTo>
                <a:cubicBezTo>
                  <a:pt x="189" y="59"/>
                  <a:pt x="0" y="32"/>
                  <a:pt x="0" y="0"/>
                </a:cubicBez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12" name="Freeform 616">
            <a:extLst>
              <a:ext uri="{FF2B5EF4-FFF2-40B4-BE49-F238E27FC236}">
                <a16:creationId xmlns:a16="http://schemas.microsoft.com/office/drawing/2014/main" id="{DC860C80-EAAC-CAB6-5973-F61BD7469AAC}"/>
              </a:ext>
            </a:extLst>
          </p:cNvPr>
          <p:cNvSpPr>
            <a:spLocks/>
          </p:cNvSpPr>
          <p:nvPr/>
        </p:nvSpPr>
        <p:spPr bwMode="auto">
          <a:xfrm>
            <a:off x="25658763" y="11959547"/>
            <a:ext cx="1338263" cy="555625"/>
          </a:xfrm>
          <a:custGeom>
            <a:avLst/>
            <a:gdLst>
              <a:gd name="T0" fmla="*/ 0 w 2740"/>
              <a:gd name="T1" fmla="*/ 950 h 1140"/>
              <a:gd name="T2" fmla="*/ 0 w 2740"/>
              <a:gd name="T3" fmla="*/ 190 h 1140"/>
              <a:gd name="T4" fmla="*/ 1370 w 2740"/>
              <a:gd name="T5" fmla="*/ 0 h 1140"/>
              <a:gd name="T6" fmla="*/ 2740 w 2740"/>
              <a:gd name="T7" fmla="*/ 190 h 1140"/>
              <a:gd name="T8" fmla="*/ 2740 w 2740"/>
              <a:gd name="T9" fmla="*/ 950 h 1140"/>
              <a:gd name="T10" fmla="*/ 1370 w 2740"/>
              <a:gd name="T11" fmla="*/ 1140 h 1140"/>
              <a:gd name="T12" fmla="*/ 0 w 2740"/>
              <a:gd name="T13" fmla="*/ 950 h 1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40" h="1140">
                <a:moveTo>
                  <a:pt x="0" y="950"/>
                </a:moveTo>
                <a:lnTo>
                  <a:pt x="0" y="190"/>
                </a:lnTo>
                <a:cubicBezTo>
                  <a:pt x="0" y="86"/>
                  <a:pt x="614" y="0"/>
                  <a:pt x="1370" y="0"/>
                </a:cubicBezTo>
                <a:cubicBezTo>
                  <a:pt x="2127" y="0"/>
                  <a:pt x="2740" y="86"/>
                  <a:pt x="2740" y="190"/>
                </a:cubicBezTo>
                <a:lnTo>
                  <a:pt x="2740" y="950"/>
                </a:lnTo>
                <a:cubicBezTo>
                  <a:pt x="2740" y="1055"/>
                  <a:pt x="2127" y="1140"/>
                  <a:pt x="1370" y="1140"/>
                </a:cubicBezTo>
                <a:cubicBezTo>
                  <a:pt x="614" y="1140"/>
                  <a:pt x="0" y="1055"/>
                  <a:pt x="0" y="950"/>
                </a:cubicBezTo>
                <a:close/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13" name="Oval 617">
            <a:extLst>
              <a:ext uri="{FF2B5EF4-FFF2-40B4-BE49-F238E27FC236}">
                <a16:creationId xmlns:a16="http://schemas.microsoft.com/office/drawing/2014/main" id="{3E6B3193-EDDC-128A-9F3A-C49E6C6DD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7026" y="12324672"/>
            <a:ext cx="173038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14" name="Freeform 618">
            <a:extLst>
              <a:ext uri="{FF2B5EF4-FFF2-40B4-BE49-F238E27FC236}">
                <a16:creationId xmlns:a16="http://schemas.microsoft.com/office/drawing/2014/main" id="{73710DB1-239A-2F5B-3357-82A362C600EF}"/>
              </a:ext>
            </a:extLst>
          </p:cNvPr>
          <p:cNvSpPr>
            <a:spLocks/>
          </p:cNvSpPr>
          <p:nvPr/>
        </p:nvSpPr>
        <p:spPr bwMode="auto">
          <a:xfrm>
            <a:off x="25727026" y="12324672"/>
            <a:ext cx="173038" cy="173038"/>
          </a:xfrm>
          <a:custGeom>
            <a:avLst/>
            <a:gdLst>
              <a:gd name="T0" fmla="*/ 0 w 109"/>
              <a:gd name="T1" fmla="*/ 54 h 109"/>
              <a:gd name="T2" fmla="*/ 54 w 109"/>
              <a:gd name="T3" fmla="*/ 0 h 109"/>
              <a:gd name="T4" fmla="*/ 109 w 109"/>
              <a:gd name="T5" fmla="*/ 54 h 109"/>
              <a:gd name="T6" fmla="*/ 54 w 109"/>
              <a:gd name="T7" fmla="*/ 109 h 109"/>
              <a:gd name="T8" fmla="*/ 0 w 109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" h="109">
                <a:moveTo>
                  <a:pt x="0" y="54"/>
                </a:moveTo>
                <a:cubicBezTo>
                  <a:pt x="0" y="24"/>
                  <a:pt x="25" y="0"/>
                  <a:pt x="54" y="0"/>
                </a:cubicBezTo>
                <a:cubicBezTo>
                  <a:pt x="85" y="0"/>
                  <a:pt x="109" y="24"/>
                  <a:pt x="109" y="54"/>
                </a:cubicBezTo>
                <a:cubicBezTo>
                  <a:pt x="109" y="85"/>
                  <a:pt x="85" y="109"/>
                  <a:pt x="54" y="109"/>
                </a:cubicBezTo>
                <a:cubicBezTo>
                  <a:pt x="25" y="109"/>
                  <a:pt x="0" y="85"/>
                  <a:pt x="0" y="54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15" name="Oval 619">
            <a:extLst>
              <a:ext uri="{FF2B5EF4-FFF2-40B4-BE49-F238E27FC236}">
                <a16:creationId xmlns:a16="http://schemas.microsoft.com/office/drawing/2014/main" id="{F3B6DE04-7980-8E0C-BF39-C559DB0DC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3551" y="12327847"/>
            <a:ext cx="173038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16" name="Oval 620">
            <a:extLst>
              <a:ext uri="{FF2B5EF4-FFF2-40B4-BE49-F238E27FC236}">
                <a16:creationId xmlns:a16="http://schemas.microsoft.com/office/drawing/2014/main" id="{2B907D36-4F1A-917F-3D71-F9A269A25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3551" y="12327847"/>
            <a:ext cx="173038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17" name="Oval 621">
            <a:extLst>
              <a:ext uri="{FF2B5EF4-FFF2-40B4-BE49-F238E27FC236}">
                <a16:creationId xmlns:a16="http://schemas.microsoft.com/office/drawing/2014/main" id="{0BF31252-65D1-8006-5F7A-8BC2D8D9E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95313" y="12350072"/>
            <a:ext cx="171450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18" name="Oval 622">
            <a:extLst>
              <a:ext uri="{FF2B5EF4-FFF2-40B4-BE49-F238E27FC236}">
                <a16:creationId xmlns:a16="http://schemas.microsoft.com/office/drawing/2014/main" id="{9E68A77C-F3E1-47A5-AFF1-C530B0FCB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95313" y="12350072"/>
            <a:ext cx="171450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0" name="Oval 623">
            <a:extLst>
              <a:ext uri="{FF2B5EF4-FFF2-40B4-BE49-F238E27FC236}">
                <a16:creationId xmlns:a16="http://schemas.microsoft.com/office/drawing/2014/main" id="{7C7F0622-8BE9-B163-427E-B1AA63478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1" y="12348485"/>
            <a:ext cx="171450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1" name="Oval 624">
            <a:extLst>
              <a:ext uri="{FF2B5EF4-FFF2-40B4-BE49-F238E27FC236}">
                <a16:creationId xmlns:a16="http://schemas.microsoft.com/office/drawing/2014/main" id="{840C6A03-3FCA-826A-3756-9DA3E33E2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1" y="12348485"/>
            <a:ext cx="171450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2" name="Oval 625">
            <a:extLst>
              <a:ext uri="{FF2B5EF4-FFF2-40B4-BE49-F238E27FC236}">
                <a16:creationId xmlns:a16="http://schemas.microsoft.com/office/drawing/2014/main" id="{54A7FF9C-AF71-D90B-4D1D-859B1E749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5826" y="12350072"/>
            <a:ext cx="171450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3" name="Oval 626">
            <a:extLst>
              <a:ext uri="{FF2B5EF4-FFF2-40B4-BE49-F238E27FC236}">
                <a16:creationId xmlns:a16="http://schemas.microsoft.com/office/drawing/2014/main" id="{397A8F93-8A87-6A5B-EA28-E4A0F0911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5826" y="12350072"/>
            <a:ext cx="171450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4" name="Oval 627">
            <a:extLst>
              <a:ext uri="{FF2B5EF4-FFF2-40B4-BE49-F238E27FC236}">
                <a16:creationId xmlns:a16="http://schemas.microsoft.com/office/drawing/2014/main" id="{1AF37F5B-19FF-1BF4-8662-7A30E1498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51" y="12340547"/>
            <a:ext cx="169863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5" name="Oval 628">
            <a:extLst>
              <a:ext uri="{FF2B5EF4-FFF2-40B4-BE49-F238E27FC236}">
                <a16:creationId xmlns:a16="http://schemas.microsoft.com/office/drawing/2014/main" id="{EBD849C5-85C9-9237-3F36-1CA5AFEEC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51" y="12340547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6" name="Oval 629">
            <a:extLst>
              <a:ext uri="{FF2B5EF4-FFF2-40B4-BE49-F238E27FC236}">
                <a16:creationId xmlns:a16="http://schemas.microsoft.com/office/drawing/2014/main" id="{BC4EA923-C852-A3FA-5C89-B357EC94A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7138" y="12324672"/>
            <a:ext cx="173038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7" name="Freeform 630">
            <a:extLst>
              <a:ext uri="{FF2B5EF4-FFF2-40B4-BE49-F238E27FC236}">
                <a16:creationId xmlns:a16="http://schemas.microsoft.com/office/drawing/2014/main" id="{B6C01E6B-C0D2-1860-34A6-3D7AB4BE07E0}"/>
              </a:ext>
            </a:extLst>
          </p:cNvPr>
          <p:cNvSpPr>
            <a:spLocks/>
          </p:cNvSpPr>
          <p:nvPr/>
        </p:nvSpPr>
        <p:spPr bwMode="auto">
          <a:xfrm>
            <a:off x="26627138" y="12324672"/>
            <a:ext cx="173038" cy="173038"/>
          </a:xfrm>
          <a:custGeom>
            <a:avLst/>
            <a:gdLst>
              <a:gd name="T0" fmla="*/ 0 w 109"/>
              <a:gd name="T1" fmla="*/ 54 h 109"/>
              <a:gd name="T2" fmla="*/ 54 w 109"/>
              <a:gd name="T3" fmla="*/ 0 h 109"/>
              <a:gd name="T4" fmla="*/ 109 w 109"/>
              <a:gd name="T5" fmla="*/ 54 h 109"/>
              <a:gd name="T6" fmla="*/ 54 w 109"/>
              <a:gd name="T7" fmla="*/ 109 h 109"/>
              <a:gd name="T8" fmla="*/ 0 w 109"/>
              <a:gd name="T9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" h="109">
                <a:moveTo>
                  <a:pt x="0" y="54"/>
                </a:moveTo>
                <a:cubicBezTo>
                  <a:pt x="0" y="24"/>
                  <a:pt x="25" y="0"/>
                  <a:pt x="54" y="0"/>
                </a:cubicBezTo>
                <a:cubicBezTo>
                  <a:pt x="85" y="0"/>
                  <a:pt x="109" y="24"/>
                  <a:pt x="109" y="54"/>
                </a:cubicBezTo>
                <a:cubicBezTo>
                  <a:pt x="109" y="85"/>
                  <a:pt x="85" y="109"/>
                  <a:pt x="54" y="109"/>
                </a:cubicBezTo>
                <a:cubicBezTo>
                  <a:pt x="25" y="109"/>
                  <a:pt x="0" y="85"/>
                  <a:pt x="0" y="54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8" name="Oval 631">
            <a:extLst>
              <a:ext uri="{FF2B5EF4-FFF2-40B4-BE49-F238E27FC236}">
                <a16:creationId xmlns:a16="http://schemas.microsoft.com/office/drawing/2014/main" id="{CC64AB28-F780-587C-24AC-7E0EE152E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7476" y="12299272"/>
            <a:ext cx="169863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29" name="Oval 632">
            <a:extLst>
              <a:ext uri="{FF2B5EF4-FFF2-40B4-BE49-F238E27FC236}">
                <a16:creationId xmlns:a16="http://schemas.microsoft.com/office/drawing/2014/main" id="{785C892F-BD08-40F9-6D9A-8F258762C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87476" y="12299272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30" name="Freeform 633">
            <a:extLst>
              <a:ext uri="{FF2B5EF4-FFF2-40B4-BE49-F238E27FC236}">
                <a16:creationId xmlns:a16="http://schemas.microsoft.com/office/drawing/2014/main" id="{428F4CAF-64CC-A706-4CB7-84925B8C8F4B}"/>
              </a:ext>
            </a:extLst>
          </p:cNvPr>
          <p:cNvSpPr>
            <a:spLocks/>
          </p:cNvSpPr>
          <p:nvPr/>
        </p:nvSpPr>
        <p:spPr bwMode="auto">
          <a:xfrm>
            <a:off x="24820563" y="12111947"/>
            <a:ext cx="642938" cy="230188"/>
          </a:xfrm>
          <a:custGeom>
            <a:avLst/>
            <a:gdLst>
              <a:gd name="T0" fmla="*/ 0 w 405"/>
              <a:gd name="T1" fmla="*/ 36 h 145"/>
              <a:gd name="T2" fmla="*/ 332 w 405"/>
              <a:gd name="T3" fmla="*/ 36 h 145"/>
              <a:gd name="T4" fmla="*/ 332 w 405"/>
              <a:gd name="T5" fmla="*/ 0 h 145"/>
              <a:gd name="T6" fmla="*/ 405 w 405"/>
              <a:gd name="T7" fmla="*/ 72 h 145"/>
              <a:gd name="T8" fmla="*/ 332 w 405"/>
              <a:gd name="T9" fmla="*/ 145 h 145"/>
              <a:gd name="T10" fmla="*/ 332 w 405"/>
              <a:gd name="T11" fmla="*/ 109 h 145"/>
              <a:gd name="T12" fmla="*/ 0 w 405"/>
              <a:gd name="T13" fmla="*/ 109 h 145"/>
              <a:gd name="T14" fmla="*/ 0 w 405"/>
              <a:gd name="T15" fmla="*/ 36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5" h="145">
                <a:moveTo>
                  <a:pt x="0" y="36"/>
                </a:moveTo>
                <a:lnTo>
                  <a:pt x="332" y="36"/>
                </a:lnTo>
                <a:lnTo>
                  <a:pt x="332" y="0"/>
                </a:lnTo>
                <a:lnTo>
                  <a:pt x="405" y="72"/>
                </a:lnTo>
                <a:lnTo>
                  <a:pt x="332" y="145"/>
                </a:lnTo>
                <a:lnTo>
                  <a:pt x="332" y="109"/>
                </a:lnTo>
                <a:lnTo>
                  <a:pt x="0" y="109"/>
                </a:lnTo>
                <a:lnTo>
                  <a:pt x="0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34" name="Freeform 637">
            <a:extLst>
              <a:ext uri="{FF2B5EF4-FFF2-40B4-BE49-F238E27FC236}">
                <a16:creationId xmlns:a16="http://schemas.microsoft.com/office/drawing/2014/main" id="{3CEC67E3-D72E-FDA1-56CC-4C2B93AF2930}"/>
              </a:ext>
            </a:extLst>
          </p:cNvPr>
          <p:cNvSpPr>
            <a:spLocks/>
          </p:cNvSpPr>
          <p:nvPr/>
        </p:nvSpPr>
        <p:spPr bwMode="auto">
          <a:xfrm>
            <a:off x="23631526" y="5584147"/>
            <a:ext cx="611188" cy="1122363"/>
          </a:xfrm>
          <a:custGeom>
            <a:avLst/>
            <a:gdLst>
              <a:gd name="T0" fmla="*/ 151 w 385"/>
              <a:gd name="T1" fmla="*/ 0 h 707"/>
              <a:gd name="T2" fmla="*/ 230 w 385"/>
              <a:gd name="T3" fmla="*/ 199 h 707"/>
              <a:gd name="T4" fmla="*/ 197 w 385"/>
              <a:gd name="T5" fmla="*/ 222 h 707"/>
              <a:gd name="T6" fmla="*/ 296 w 385"/>
              <a:gd name="T7" fmla="*/ 393 h 707"/>
              <a:gd name="T8" fmla="*/ 263 w 385"/>
              <a:gd name="T9" fmla="*/ 422 h 707"/>
              <a:gd name="T10" fmla="*/ 385 w 385"/>
              <a:gd name="T11" fmla="*/ 707 h 707"/>
              <a:gd name="T12" fmla="*/ 179 w 385"/>
              <a:gd name="T13" fmla="*/ 488 h 707"/>
              <a:gd name="T14" fmla="*/ 218 w 385"/>
              <a:gd name="T15" fmla="*/ 458 h 707"/>
              <a:gd name="T16" fmla="*/ 90 w 385"/>
              <a:gd name="T17" fmla="*/ 318 h 707"/>
              <a:gd name="T18" fmla="*/ 136 w 385"/>
              <a:gd name="T19" fmla="*/ 274 h 707"/>
              <a:gd name="T20" fmla="*/ 0 w 385"/>
              <a:gd name="T21" fmla="*/ 127 h 707"/>
              <a:gd name="T22" fmla="*/ 151 w 385"/>
              <a:gd name="T23" fmla="*/ 0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5" h="707">
                <a:moveTo>
                  <a:pt x="151" y="0"/>
                </a:moveTo>
                <a:lnTo>
                  <a:pt x="230" y="199"/>
                </a:lnTo>
                <a:lnTo>
                  <a:pt x="197" y="222"/>
                </a:lnTo>
                <a:lnTo>
                  <a:pt x="296" y="393"/>
                </a:lnTo>
                <a:lnTo>
                  <a:pt x="263" y="422"/>
                </a:lnTo>
                <a:lnTo>
                  <a:pt x="385" y="707"/>
                </a:lnTo>
                <a:lnTo>
                  <a:pt x="179" y="488"/>
                </a:lnTo>
                <a:lnTo>
                  <a:pt x="218" y="458"/>
                </a:lnTo>
                <a:lnTo>
                  <a:pt x="90" y="318"/>
                </a:lnTo>
                <a:lnTo>
                  <a:pt x="136" y="274"/>
                </a:lnTo>
                <a:lnTo>
                  <a:pt x="0" y="127"/>
                </a:lnTo>
                <a:lnTo>
                  <a:pt x="151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35" name="Freeform 638">
            <a:extLst>
              <a:ext uri="{FF2B5EF4-FFF2-40B4-BE49-F238E27FC236}">
                <a16:creationId xmlns:a16="http://schemas.microsoft.com/office/drawing/2014/main" id="{4BB1E4C7-0C54-3182-4EF6-1DC1AE2A1F35}"/>
              </a:ext>
            </a:extLst>
          </p:cNvPr>
          <p:cNvSpPr>
            <a:spLocks/>
          </p:cNvSpPr>
          <p:nvPr/>
        </p:nvSpPr>
        <p:spPr bwMode="auto">
          <a:xfrm>
            <a:off x="23650576" y="5584147"/>
            <a:ext cx="611188" cy="1122363"/>
          </a:xfrm>
          <a:custGeom>
            <a:avLst/>
            <a:gdLst>
              <a:gd name="T0" fmla="*/ 151 w 385"/>
              <a:gd name="T1" fmla="*/ 0 h 707"/>
              <a:gd name="T2" fmla="*/ 230 w 385"/>
              <a:gd name="T3" fmla="*/ 199 h 707"/>
              <a:gd name="T4" fmla="*/ 197 w 385"/>
              <a:gd name="T5" fmla="*/ 222 h 707"/>
              <a:gd name="T6" fmla="*/ 296 w 385"/>
              <a:gd name="T7" fmla="*/ 393 h 707"/>
              <a:gd name="T8" fmla="*/ 263 w 385"/>
              <a:gd name="T9" fmla="*/ 422 h 707"/>
              <a:gd name="T10" fmla="*/ 385 w 385"/>
              <a:gd name="T11" fmla="*/ 707 h 707"/>
              <a:gd name="T12" fmla="*/ 179 w 385"/>
              <a:gd name="T13" fmla="*/ 488 h 707"/>
              <a:gd name="T14" fmla="*/ 218 w 385"/>
              <a:gd name="T15" fmla="*/ 458 h 707"/>
              <a:gd name="T16" fmla="*/ 90 w 385"/>
              <a:gd name="T17" fmla="*/ 318 h 707"/>
              <a:gd name="T18" fmla="*/ 136 w 385"/>
              <a:gd name="T19" fmla="*/ 274 h 707"/>
              <a:gd name="T20" fmla="*/ 0 w 385"/>
              <a:gd name="T21" fmla="*/ 127 h 707"/>
              <a:gd name="T22" fmla="*/ 151 w 385"/>
              <a:gd name="T23" fmla="*/ 0 h 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5" h="707">
                <a:moveTo>
                  <a:pt x="151" y="0"/>
                </a:moveTo>
                <a:lnTo>
                  <a:pt x="230" y="199"/>
                </a:lnTo>
                <a:lnTo>
                  <a:pt x="197" y="222"/>
                </a:lnTo>
                <a:lnTo>
                  <a:pt x="296" y="393"/>
                </a:lnTo>
                <a:lnTo>
                  <a:pt x="263" y="422"/>
                </a:lnTo>
                <a:lnTo>
                  <a:pt x="385" y="707"/>
                </a:lnTo>
                <a:lnTo>
                  <a:pt x="179" y="488"/>
                </a:lnTo>
                <a:lnTo>
                  <a:pt x="218" y="458"/>
                </a:lnTo>
                <a:lnTo>
                  <a:pt x="90" y="318"/>
                </a:lnTo>
                <a:lnTo>
                  <a:pt x="136" y="274"/>
                </a:lnTo>
                <a:lnTo>
                  <a:pt x="0" y="127"/>
                </a:lnTo>
                <a:lnTo>
                  <a:pt x="151" y="0"/>
                </a:lnTo>
                <a:close/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36" name="Rectangle 639">
            <a:extLst>
              <a:ext uri="{FF2B5EF4-FFF2-40B4-BE49-F238E27FC236}">
                <a16:creationId xmlns:a16="http://schemas.microsoft.com/office/drawing/2014/main" id="{49CCF9C2-0AAF-B583-A5E2-BD253A6EA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0913" y="6816047"/>
            <a:ext cx="58028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Hiragino Sans W4" panose="020B0400000000000000"/>
              </a:rPr>
              <a:t>40G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037" name="Rectangle 640">
            <a:extLst>
              <a:ext uri="{FF2B5EF4-FFF2-40B4-BE49-F238E27FC236}">
                <a16:creationId xmlns:a16="http://schemas.microsoft.com/office/drawing/2014/main" id="{BD3E930A-56F9-DA67-7416-66AB52A15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8976" y="7089097"/>
            <a:ext cx="126060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Hiragino Sans W4" panose="020B0400000000000000"/>
              </a:rPr>
              <a:t>radiation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038" name="Freeform 641">
            <a:extLst>
              <a:ext uri="{FF2B5EF4-FFF2-40B4-BE49-F238E27FC236}">
                <a16:creationId xmlns:a16="http://schemas.microsoft.com/office/drawing/2014/main" id="{1B5D6E31-E298-CC24-C121-513DF1E87877}"/>
              </a:ext>
            </a:extLst>
          </p:cNvPr>
          <p:cNvSpPr>
            <a:spLocks/>
          </p:cNvSpPr>
          <p:nvPr/>
        </p:nvSpPr>
        <p:spPr bwMode="auto">
          <a:xfrm>
            <a:off x="25669876" y="6342972"/>
            <a:ext cx="1336675" cy="92075"/>
          </a:xfrm>
          <a:custGeom>
            <a:avLst/>
            <a:gdLst>
              <a:gd name="T0" fmla="*/ 842 w 842"/>
              <a:gd name="T1" fmla="*/ 0 h 58"/>
              <a:gd name="T2" fmla="*/ 421 w 842"/>
              <a:gd name="T3" fmla="*/ 58 h 58"/>
              <a:gd name="T4" fmla="*/ 0 w 842"/>
              <a:gd name="T5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2" h="58">
                <a:moveTo>
                  <a:pt x="842" y="0"/>
                </a:moveTo>
                <a:cubicBezTo>
                  <a:pt x="842" y="32"/>
                  <a:pt x="654" y="58"/>
                  <a:pt x="421" y="58"/>
                </a:cubicBezTo>
                <a:cubicBezTo>
                  <a:pt x="189" y="58"/>
                  <a:pt x="0" y="32"/>
                  <a:pt x="0" y="0"/>
                </a:cubicBez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39" name="Freeform 642">
            <a:extLst>
              <a:ext uri="{FF2B5EF4-FFF2-40B4-BE49-F238E27FC236}">
                <a16:creationId xmlns:a16="http://schemas.microsoft.com/office/drawing/2014/main" id="{8D70CB88-9755-994D-7C31-D277E0D830D9}"/>
              </a:ext>
            </a:extLst>
          </p:cNvPr>
          <p:cNvSpPr>
            <a:spLocks/>
          </p:cNvSpPr>
          <p:nvPr/>
        </p:nvSpPr>
        <p:spPr bwMode="auto">
          <a:xfrm>
            <a:off x="25669876" y="6249310"/>
            <a:ext cx="1336675" cy="555625"/>
          </a:xfrm>
          <a:custGeom>
            <a:avLst/>
            <a:gdLst>
              <a:gd name="T0" fmla="*/ 0 w 2740"/>
              <a:gd name="T1" fmla="*/ 947 h 1136"/>
              <a:gd name="T2" fmla="*/ 0 w 2740"/>
              <a:gd name="T3" fmla="*/ 190 h 1136"/>
              <a:gd name="T4" fmla="*/ 1370 w 2740"/>
              <a:gd name="T5" fmla="*/ 0 h 1136"/>
              <a:gd name="T6" fmla="*/ 2740 w 2740"/>
              <a:gd name="T7" fmla="*/ 190 h 1136"/>
              <a:gd name="T8" fmla="*/ 2740 w 2740"/>
              <a:gd name="T9" fmla="*/ 947 h 1136"/>
              <a:gd name="T10" fmla="*/ 1370 w 2740"/>
              <a:gd name="T11" fmla="*/ 1136 h 1136"/>
              <a:gd name="T12" fmla="*/ 0 w 2740"/>
              <a:gd name="T13" fmla="*/ 947 h 1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40" h="1136">
                <a:moveTo>
                  <a:pt x="0" y="947"/>
                </a:moveTo>
                <a:lnTo>
                  <a:pt x="0" y="190"/>
                </a:lnTo>
                <a:cubicBezTo>
                  <a:pt x="0" y="85"/>
                  <a:pt x="614" y="0"/>
                  <a:pt x="1370" y="0"/>
                </a:cubicBezTo>
                <a:cubicBezTo>
                  <a:pt x="2127" y="0"/>
                  <a:pt x="2740" y="85"/>
                  <a:pt x="2740" y="190"/>
                </a:cubicBezTo>
                <a:lnTo>
                  <a:pt x="2740" y="947"/>
                </a:lnTo>
                <a:cubicBezTo>
                  <a:pt x="2740" y="1052"/>
                  <a:pt x="2127" y="1136"/>
                  <a:pt x="1370" y="1136"/>
                </a:cubicBezTo>
                <a:cubicBezTo>
                  <a:pt x="614" y="1136"/>
                  <a:pt x="0" y="1052"/>
                  <a:pt x="0" y="947"/>
                </a:cubicBezTo>
                <a:close/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0" name="Oval 643">
            <a:extLst>
              <a:ext uri="{FF2B5EF4-FFF2-40B4-BE49-F238E27FC236}">
                <a16:creationId xmlns:a16="http://schemas.microsoft.com/office/drawing/2014/main" id="{90CE2947-2F59-BB26-37D4-487E4E8C5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2263" y="6584272"/>
            <a:ext cx="169863" cy="174625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1" name="Oval 644">
            <a:extLst>
              <a:ext uri="{FF2B5EF4-FFF2-40B4-BE49-F238E27FC236}">
                <a16:creationId xmlns:a16="http://schemas.microsoft.com/office/drawing/2014/main" id="{E0A3009D-4149-3EE7-3DC0-22C441A9A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2263" y="6584272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2" name="Oval 645">
            <a:extLst>
              <a:ext uri="{FF2B5EF4-FFF2-40B4-BE49-F238E27FC236}">
                <a16:creationId xmlns:a16="http://schemas.microsoft.com/office/drawing/2014/main" id="{C738ADC7-840C-51BF-3CC0-D2BE72C2E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2126" y="6609672"/>
            <a:ext cx="171450" cy="174625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3" name="Oval 646">
            <a:extLst>
              <a:ext uri="{FF2B5EF4-FFF2-40B4-BE49-F238E27FC236}">
                <a16:creationId xmlns:a16="http://schemas.microsoft.com/office/drawing/2014/main" id="{5DFDED9B-4093-662E-AA59-1BE226E5A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2126" y="6609672"/>
            <a:ext cx="171450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4" name="Oval 647">
            <a:extLst>
              <a:ext uri="{FF2B5EF4-FFF2-40B4-BE49-F238E27FC236}">
                <a16:creationId xmlns:a16="http://schemas.microsoft.com/office/drawing/2014/main" id="{11882EF7-7A01-A057-C5B0-373163A30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46113" y="6611260"/>
            <a:ext cx="169863" cy="176213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5" name="Oval 648">
            <a:extLst>
              <a:ext uri="{FF2B5EF4-FFF2-40B4-BE49-F238E27FC236}">
                <a16:creationId xmlns:a16="http://schemas.microsoft.com/office/drawing/2014/main" id="{23866DDE-4DD4-5D11-CDB2-8152E7AAC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46113" y="6611260"/>
            <a:ext cx="169863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6" name="Oval 649">
            <a:extLst>
              <a:ext uri="{FF2B5EF4-FFF2-40B4-BE49-F238E27FC236}">
                <a16:creationId xmlns:a16="http://schemas.microsoft.com/office/drawing/2014/main" id="{B3F14C4D-F8EF-9C39-E4FF-3B0B1C7FE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03276" y="6622372"/>
            <a:ext cx="169863" cy="176213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7" name="Oval 650">
            <a:extLst>
              <a:ext uri="{FF2B5EF4-FFF2-40B4-BE49-F238E27FC236}">
                <a16:creationId xmlns:a16="http://schemas.microsoft.com/office/drawing/2014/main" id="{016FA2C6-A9BF-07C9-50D9-C4A7BBE74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03276" y="6622372"/>
            <a:ext cx="169863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8" name="Oval 651">
            <a:extLst>
              <a:ext uri="{FF2B5EF4-FFF2-40B4-BE49-F238E27FC236}">
                <a16:creationId xmlns:a16="http://schemas.microsoft.com/office/drawing/2014/main" id="{3F22F734-E181-32FF-F01E-628725BD1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9188" y="6636660"/>
            <a:ext cx="171450" cy="176213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49" name="Oval 652">
            <a:extLst>
              <a:ext uri="{FF2B5EF4-FFF2-40B4-BE49-F238E27FC236}">
                <a16:creationId xmlns:a16="http://schemas.microsoft.com/office/drawing/2014/main" id="{053AB5F4-D931-5B8B-9646-6F20CA556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9188" y="6636660"/>
            <a:ext cx="171450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0" name="Oval 653">
            <a:extLst>
              <a:ext uri="{FF2B5EF4-FFF2-40B4-BE49-F238E27FC236}">
                <a16:creationId xmlns:a16="http://schemas.microsoft.com/office/drawing/2014/main" id="{41DF568F-F74A-13EB-5892-1EFE74E08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9688" y="6619197"/>
            <a:ext cx="173038" cy="174625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1" name="Freeform 654">
            <a:extLst>
              <a:ext uri="{FF2B5EF4-FFF2-40B4-BE49-F238E27FC236}">
                <a16:creationId xmlns:a16="http://schemas.microsoft.com/office/drawing/2014/main" id="{D85AFF24-67E7-2275-3544-E4A7394929F2}"/>
              </a:ext>
            </a:extLst>
          </p:cNvPr>
          <p:cNvSpPr>
            <a:spLocks/>
          </p:cNvSpPr>
          <p:nvPr/>
        </p:nvSpPr>
        <p:spPr bwMode="auto">
          <a:xfrm>
            <a:off x="26709688" y="6619197"/>
            <a:ext cx="173038" cy="174625"/>
          </a:xfrm>
          <a:custGeom>
            <a:avLst/>
            <a:gdLst>
              <a:gd name="T0" fmla="*/ 0 w 109"/>
              <a:gd name="T1" fmla="*/ 55 h 110"/>
              <a:gd name="T2" fmla="*/ 54 w 109"/>
              <a:gd name="T3" fmla="*/ 0 h 110"/>
              <a:gd name="T4" fmla="*/ 109 w 109"/>
              <a:gd name="T5" fmla="*/ 55 h 110"/>
              <a:gd name="T6" fmla="*/ 54 w 109"/>
              <a:gd name="T7" fmla="*/ 110 h 110"/>
              <a:gd name="T8" fmla="*/ 0 w 109"/>
              <a:gd name="T9" fmla="*/ 55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9" h="110">
                <a:moveTo>
                  <a:pt x="0" y="55"/>
                </a:moveTo>
                <a:cubicBezTo>
                  <a:pt x="0" y="25"/>
                  <a:pt x="25" y="0"/>
                  <a:pt x="54" y="0"/>
                </a:cubicBezTo>
                <a:cubicBezTo>
                  <a:pt x="85" y="0"/>
                  <a:pt x="109" y="25"/>
                  <a:pt x="109" y="55"/>
                </a:cubicBezTo>
                <a:cubicBezTo>
                  <a:pt x="109" y="86"/>
                  <a:pt x="85" y="110"/>
                  <a:pt x="54" y="110"/>
                </a:cubicBezTo>
                <a:cubicBezTo>
                  <a:pt x="25" y="110"/>
                  <a:pt x="0" y="86"/>
                  <a:pt x="0" y="55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2" name="Oval 655">
            <a:extLst>
              <a:ext uri="{FF2B5EF4-FFF2-40B4-BE49-F238E27FC236}">
                <a16:creationId xmlns:a16="http://schemas.microsoft.com/office/drawing/2014/main" id="{F1853D63-CB91-35CB-71F8-D51C10918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8588" y="6593797"/>
            <a:ext cx="169863" cy="174625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3" name="Oval 656">
            <a:extLst>
              <a:ext uri="{FF2B5EF4-FFF2-40B4-BE49-F238E27FC236}">
                <a16:creationId xmlns:a16="http://schemas.microsoft.com/office/drawing/2014/main" id="{5C7D0FF8-19ED-3447-E078-DE4948288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8588" y="6593797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4" name="Oval 657">
            <a:extLst>
              <a:ext uri="{FF2B5EF4-FFF2-40B4-BE49-F238E27FC236}">
                <a16:creationId xmlns:a16="http://schemas.microsoft.com/office/drawing/2014/main" id="{E5DBD68D-3D6C-504B-69AC-1F2390F5D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0438" y="6612847"/>
            <a:ext cx="169863" cy="176213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5" name="Oval 658">
            <a:extLst>
              <a:ext uri="{FF2B5EF4-FFF2-40B4-BE49-F238E27FC236}">
                <a16:creationId xmlns:a16="http://schemas.microsoft.com/office/drawing/2014/main" id="{B200031E-2FEE-E948-BBCC-C0DF84396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0438" y="6612847"/>
            <a:ext cx="169863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7" name="Rectangle 660">
            <a:extLst>
              <a:ext uri="{FF2B5EF4-FFF2-40B4-BE49-F238E27FC236}">
                <a16:creationId xmlns:a16="http://schemas.microsoft.com/office/drawing/2014/main" id="{7915435A-0C22-442F-E1A5-6096B8669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90928" y="6950196"/>
            <a:ext cx="245651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Stimulated B cell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9" name="Rectangle 662">
            <a:extLst>
              <a:ext uri="{FF2B5EF4-FFF2-40B4-BE49-F238E27FC236}">
                <a16:creationId xmlns:a16="http://schemas.microsoft.com/office/drawing/2014/main" id="{BD3F9600-4AB2-6E55-AAD1-763F08166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288" y="7390722"/>
            <a:ext cx="15875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stimulator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0" name="Freeform 663">
            <a:extLst>
              <a:ext uri="{FF2B5EF4-FFF2-40B4-BE49-F238E27FC236}">
                <a16:creationId xmlns:a16="http://schemas.microsoft.com/office/drawing/2014/main" id="{27EE7F99-4EAA-EE39-23FC-B3939268D801}"/>
              </a:ext>
            </a:extLst>
          </p:cNvPr>
          <p:cNvSpPr>
            <a:spLocks/>
          </p:cNvSpPr>
          <p:nvPr/>
        </p:nvSpPr>
        <p:spPr bwMode="auto">
          <a:xfrm>
            <a:off x="25668288" y="7673297"/>
            <a:ext cx="1287463" cy="12700"/>
          </a:xfrm>
          <a:custGeom>
            <a:avLst/>
            <a:gdLst>
              <a:gd name="T0" fmla="*/ 0 w 811"/>
              <a:gd name="T1" fmla="*/ 0 h 8"/>
              <a:gd name="T2" fmla="*/ 270 w 811"/>
              <a:gd name="T3" fmla="*/ 0 h 8"/>
              <a:gd name="T4" fmla="*/ 541 w 811"/>
              <a:gd name="T5" fmla="*/ 0 h 8"/>
              <a:gd name="T6" fmla="*/ 811 w 811"/>
              <a:gd name="T7" fmla="*/ 0 h 8"/>
              <a:gd name="T8" fmla="*/ 811 w 811"/>
              <a:gd name="T9" fmla="*/ 8 h 8"/>
              <a:gd name="T10" fmla="*/ 541 w 811"/>
              <a:gd name="T11" fmla="*/ 8 h 8"/>
              <a:gd name="T12" fmla="*/ 270 w 811"/>
              <a:gd name="T13" fmla="*/ 8 h 8"/>
              <a:gd name="T14" fmla="*/ 0 w 811"/>
              <a:gd name="T15" fmla="*/ 8 h 8"/>
              <a:gd name="T16" fmla="*/ 0 w 811"/>
              <a:gd name="T17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11" h="8">
                <a:moveTo>
                  <a:pt x="0" y="0"/>
                </a:moveTo>
                <a:lnTo>
                  <a:pt x="270" y="0"/>
                </a:lnTo>
                <a:lnTo>
                  <a:pt x="541" y="0"/>
                </a:lnTo>
                <a:lnTo>
                  <a:pt x="811" y="0"/>
                </a:lnTo>
                <a:lnTo>
                  <a:pt x="811" y="8"/>
                </a:lnTo>
                <a:lnTo>
                  <a:pt x="541" y="8"/>
                </a:lnTo>
                <a:lnTo>
                  <a:pt x="270" y="8"/>
                </a:lnTo>
                <a:lnTo>
                  <a:pt x="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63" name="Rectangle 666">
            <a:extLst>
              <a:ext uri="{FF2B5EF4-FFF2-40B4-BE49-F238E27FC236}">
                <a16:creationId xmlns:a16="http://schemas.microsoft.com/office/drawing/2014/main" id="{7D41DE73-1531-5F48-2607-026378B41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5113" y="13005710"/>
            <a:ext cx="133049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1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responder</a:t>
            </a:r>
            <a:endParaRPr kumimoji="0" lang="ja-JP" altLang="ja-JP" sz="18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65" name="Freeform 668">
            <a:extLst>
              <a:ext uri="{FF2B5EF4-FFF2-40B4-BE49-F238E27FC236}">
                <a16:creationId xmlns:a16="http://schemas.microsoft.com/office/drawing/2014/main" id="{B6886C24-D013-849B-1708-C3CA4DC7FBC1}"/>
              </a:ext>
            </a:extLst>
          </p:cNvPr>
          <p:cNvSpPr>
            <a:spLocks/>
          </p:cNvSpPr>
          <p:nvPr/>
        </p:nvSpPr>
        <p:spPr bwMode="auto">
          <a:xfrm>
            <a:off x="27182762" y="8417835"/>
            <a:ext cx="93663" cy="4512564"/>
          </a:xfrm>
          <a:custGeom>
            <a:avLst/>
            <a:gdLst>
              <a:gd name="T0" fmla="*/ 0 w 120"/>
              <a:gd name="T1" fmla="*/ 0 h 9208"/>
              <a:gd name="T2" fmla="*/ 120 w 120"/>
              <a:gd name="T3" fmla="*/ 10 h 9208"/>
              <a:gd name="T4" fmla="*/ 120 w 120"/>
              <a:gd name="T5" fmla="*/ 9198 h 9208"/>
              <a:gd name="T6" fmla="*/ 0 w 120"/>
              <a:gd name="T7" fmla="*/ 9208 h 9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0" h="9208">
                <a:moveTo>
                  <a:pt x="0" y="0"/>
                </a:moveTo>
                <a:cubicBezTo>
                  <a:pt x="67" y="0"/>
                  <a:pt x="120" y="5"/>
                  <a:pt x="120" y="10"/>
                </a:cubicBezTo>
                <a:lnTo>
                  <a:pt x="120" y="9198"/>
                </a:lnTo>
                <a:cubicBezTo>
                  <a:pt x="120" y="9204"/>
                  <a:pt x="67" y="9208"/>
                  <a:pt x="0" y="9208"/>
                </a:cubicBezTo>
              </a:path>
            </a:pathLst>
          </a:custGeom>
          <a:noFill/>
          <a:ln w="36513" cap="flat">
            <a:solidFill>
              <a:srgbClr val="4472C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66" name="Freeform 669">
            <a:extLst>
              <a:ext uri="{FF2B5EF4-FFF2-40B4-BE49-F238E27FC236}">
                <a16:creationId xmlns:a16="http://schemas.microsoft.com/office/drawing/2014/main" id="{6FA80241-482B-ABEE-B677-907D7BE08F92}"/>
              </a:ext>
            </a:extLst>
          </p:cNvPr>
          <p:cNvSpPr>
            <a:spLocks/>
          </p:cNvSpPr>
          <p:nvPr/>
        </p:nvSpPr>
        <p:spPr bwMode="auto">
          <a:xfrm>
            <a:off x="27435174" y="6614434"/>
            <a:ext cx="82552" cy="3386137"/>
          </a:xfrm>
          <a:custGeom>
            <a:avLst/>
            <a:gdLst>
              <a:gd name="T0" fmla="*/ 0 w 424"/>
              <a:gd name="T1" fmla="*/ 0 h 6808"/>
              <a:gd name="T2" fmla="*/ 424 w 424"/>
              <a:gd name="T3" fmla="*/ 36 h 6808"/>
              <a:gd name="T4" fmla="*/ 424 w 424"/>
              <a:gd name="T5" fmla="*/ 6773 h 6808"/>
              <a:gd name="T6" fmla="*/ 0 w 424"/>
              <a:gd name="T7" fmla="*/ 6808 h 6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4" h="6808">
                <a:moveTo>
                  <a:pt x="0" y="0"/>
                </a:moveTo>
                <a:cubicBezTo>
                  <a:pt x="235" y="0"/>
                  <a:pt x="424" y="16"/>
                  <a:pt x="424" y="36"/>
                </a:cubicBezTo>
                <a:lnTo>
                  <a:pt x="424" y="6773"/>
                </a:lnTo>
                <a:cubicBezTo>
                  <a:pt x="424" y="6793"/>
                  <a:pt x="235" y="6808"/>
                  <a:pt x="0" y="6808"/>
                </a:cubicBezTo>
              </a:path>
            </a:pathLst>
          </a:custGeom>
          <a:noFill/>
          <a:ln w="36513" cap="flat">
            <a:solidFill>
              <a:srgbClr val="4472C4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67" name="Freeform 670">
            <a:extLst>
              <a:ext uri="{FF2B5EF4-FFF2-40B4-BE49-F238E27FC236}">
                <a16:creationId xmlns:a16="http://schemas.microsoft.com/office/drawing/2014/main" id="{D329C329-85A7-AD98-3F37-12748A0996EC}"/>
              </a:ext>
            </a:extLst>
          </p:cNvPr>
          <p:cNvSpPr>
            <a:spLocks/>
          </p:cNvSpPr>
          <p:nvPr/>
        </p:nvSpPr>
        <p:spPr bwMode="auto">
          <a:xfrm>
            <a:off x="24822151" y="6457272"/>
            <a:ext cx="641350" cy="230188"/>
          </a:xfrm>
          <a:custGeom>
            <a:avLst/>
            <a:gdLst>
              <a:gd name="T0" fmla="*/ 0 w 404"/>
              <a:gd name="T1" fmla="*/ 36 h 145"/>
              <a:gd name="T2" fmla="*/ 332 w 404"/>
              <a:gd name="T3" fmla="*/ 36 h 145"/>
              <a:gd name="T4" fmla="*/ 332 w 404"/>
              <a:gd name="T5" fmla="*/ 0 h 145"/>
              <a:gd name="T6" fmla="*/ 404 w 404"/>
              <a:gd name="T7" fmla="*/ 72 h 145"/>
              <a:gd name="T8" fmla="*/ 332 w 404"/>
              <a:gd name="T9" fmla="*/ 145 h 145"/>
              <a:gd name="T10" fmla="*/ 332 w 404"/>
              <a:gd name="T11" fmla="*/ 109 h 145"/>
              <a:gd name="T12" fmla="*/ 0 w 404"/>
              <a:gd name="T13" fmla="*/ 109 h 145"/>
              <a:gd name="T14" fmla="*/ 0 w 404"/>
              <a:gd name="T15" fmla="*/ 36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4" h="145">
                <a:moveTo>
                  <a:pt x="0" y="36"/>
                </a:moveTo>
                <a:lnTo>
                  <a:pt x="332" y="36"/>
                </a:lnTo>
                <a:lnTo>
                  <a:pt x="332" y="0"/>
                </a:lnTo>
                <a:lnTo>
                  <a:pt x="404" y="72"/>
                </a:lnTo>
                <a:lnTo>
                  <a:pt x="332" y="145"/>
                </a:lnTo>
                <a:lnTo>
                  <a:pt x="332" y="109"/>
                </a:lnTo>
                <a:lnTo>
                  <a:pt x="0" y="109"/>
                </a:lnTo>
                <a:lnTo>
                  <a:pt x="0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0" name="Freeform 673">
            <a:extLst>
              <a:ext uri="{FF2B5EF4-FFF2-40B4-BE49-F238E27FC236}">
                <a16:creationId xmlns:a16="http://schemas.microsoft.com/office/drawing/2014/main" id="{1DAD73D9-AD4B-F4FD-75D6-30DDD746A10E}"/>
              </a:ext>
            </a:extLst>
          </p:cNvPr>
          <p:cNvSpPr>
            <a:spLocks noEditPoints="1"/>
          </p:cNvSpPr>
          <p:nvPr/>
        </p:nvSpPr>
        <p:spPr bwMode="auto">
          <a:xfrm>
            <a:off x="21685251" y="11981772"/>
            <a:ext cx="146050" cy="400050"/>
          </a:xfrm>
          <a:custGeom>
            <a:avLst/>
            <a:gdLst>
              <a:gd name="T0" fmla="*/ 61 w 92"/>
              <a:gd name="T1" fmla="*/ 0 h 252"/>
              <a:gd name="T2" fmla="*/ 61 w 92"/>
              <a:gd name="T3" fmla="*/ 175 h 252"/>
              <a:gd name="T4" fmla="*/ 30 w 92"/>
              <a:gd name="T5" fmla="*/ 175 h 252"/>
              <a:gd name="T6" fmla="*/ 30 w 92"/>
              <a:gd name="T7" fmla="*/ 0 h 252"/>
              <a:gd name="T8" fmla="*/ 61 w 92"/>
              <a:gd name="T9" fmla="*/ 0 h 252"/>
              <a:gd name="T10" fmla="*/ 92 w 92"/>
              <a:gd name="T11" fmla="*/ 160 h 252"/>
              <a:gd name="T12" fmla="*/ 46 w 92"/>
              <a:gd name="T13" fmla="*/ 252 h 252"/>
              <a:gd name="T14" fmla="*/ 0 w 92"/>
              <a:gd name="T15" fmla="*/ 160 h 252"/>
              <a:gd name="T16" fmla="*/ 92 w 92"/>
              <a:gd name="T17" fmla="*/ 16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2" h="252">
                <a:moveTo>
                  <a:pt x="61" y="0"/>
                </a:moveTo>
                <a:lnTo>
                  <a:pt x="61" y="175"/>
                </a:lnTo>
                <a:lnTo>
                  <a:pt x="30" y="175"/>
                </a:lnTo>
                <a:lnTo>
                  <a:pt x="30" y="0"/>
                </a:lnTo>
                <a:lnTo>
                  <a:pt x="61" y="0"/>
                </a:lnTo>
                <a:close/>
                <a:moveTo>
                  <a:pt x="92" y="160"/>
                </a:moveTo>
                <a:lnTo>
                  <a:pt x="46" y="252"/>
                </a:lnTo>
                <a:lnTo>
                  <a:pt x="0" y="160"/>
                </a:lnTo>
                <a:lnTo>
                  <a:pt x="92" y="160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3" name="Freeform 676">
            <a:extLst>
              <a:ext uri="{FF2B5EF4-FFF2-40B4-BE49-F238E27FC236}">
                <a16:creationId xmlns:a16="http://schemas.microsoft.com/office/drawing/2014/main" id="{0C0AEF20-6050-F782-BFE3-206B57846F13}"/>
              </a:ext>
            </a:extLst>
          </p:cNvPr>
          <p:cNvSpPr>
            <a:spLocks/>
          </p:cNvSpPr>
          <p:nvPr/>
        </p:nvSpPr>
        <p:spPr bwMode="auto">
          <a:xfrm>
            <a:off x="23336251" y="11564260"/>
            <a:ext cx="509588" cy="409575"/>
          </a:xfrm>
          <a:custGeom>
            <a:avLst/>
            <a:gdLst>
              <a:gd name="T0" fmla="*/ 868 w 1044"/>
              <a:gd name="T1" fmla="*/ 840 h 840"/>
              <a:gd name="T2" fmla="*/ 653 w 1044"/>
              <a:gd name="T3" fmla="*/ 634 h 840"/>
              <a:gd name="T4" fmla="*/ 750 w 1044"/>
              <a:gd name="T5" fmla="*/ 638 h 840"/>
              <a:gd name="T6" fmla="*/ 0 w 1044"/>
              <a:gd name="T7" fmla="*/ 21 h 840"/>
              <a:gd name="T8" fmla="*/ 946 w 1044"/>
              <a:gd name="T9" fmla="*/ 647 h 840"/>
              <a:gd name="T10" fmla="*/ 1044 w 1044"/>
              <a:gd name="T11" fmla="*/ 652 h 840"/>
              <a:gd name="T12" fmla="*/ 868 w 1044"/>
              <a:gd name="T13" fmla="*/ 840 h 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4" h="840">
                <a:moveTo>
                  <a:pt x="868" y="840"/>
                </a:moveTo>
                <a:lnTo>
                  <a:pt x="653" y="634"/>
                </a:lnTo>
                <a:lnTo>
                  <a:pt x="750" y="638"/>
                </a:lnTo>
                <a:cubicBezTo>
                  <a:pt x="671" y="319"/>
                  <a:pt x="372" y="73"/>
                  <a:pt x="0" y="21"/>
                </a:cubicBezTo>
                <a:cubicBezTo>
                  <a:pt x="448" y="0"/>
                  <a:pt x="851" y="266"/>
                  <a:pt x="946" y="647"/>
                </a:cubicBezTo>
                <a:lnTo>
                  <a:pt x="1044" y="652"/>
                </a:lnTo>
                <a:lnTo>
                  <a:pt x="868" y="840"/>
                </a:lnTo>
                <a:close/>
              </a:path>
            </a:pathLst>
          </a:custGeom>
          <a:solidFill>
            <a:srgbClr val="4472C4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4" name="Freeform 677">
            <a:extLst>
              <a:ext uri="{FF2B5EF4-FFF2-40B4-BE49-F238E27FC236}">
                <a16:creationId xmlns:a16="http://schemas.microsoft.com/office/drawing/2014/main" id="{EDFE7E4E-3A0B-A780-6D13-F8B74B9A7B35}"/>
              </a:ext>
            </a:extLst>
          </p:cNvPr>
          <p:cNvSpPr>
            <a:spLocks/>
          </p:cNvSpPr>
          <p:nvPr/>
        </p:nvSpPr>
        <p:spPr bwMode="auto">
          <a:xfrm>
            <a:off x="22829838" y="11557910"/>
            <a:ext cx="554038" cy="377825"/>
          </a:xfrm>
          <a:custGeom>
            <a:avLst/>
            <a:gdLst>
              <a:gd name="T0" fmla="*/ 1135 w 1135"/>
              <a:gd name="T1" fmla="*/ 32 h 772"/>
              <a:gd name="T2" fmla="*/ 195 w 1135"/>
              <a:gd name="T3" fmla="*/ 772 h 772"/>
              <a:gd name="T4" fmla="*/ 0 w 1135"/>
              <a:gd name="T5" fmla="*/ 763 h 772"/>
              <a:gd name="T6" fmla="*/ 940 w 1135"/>
              <a:gd name="T7" fmla="*/ 23 h 772"/>
              <a:gd name="T8" fmla="*/ 1135 w 1135"/>
              <a:gd name="T9" fmla="*/ 32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5" h="772">
                <a:moveTo>
                  <a:pt x="1135" y="32"/>
                </a:moveTo>
                <a:cubicBezTo>
                  <a:pt x="636" y="9"/>
                  <a:pt x="215" y="340"/>
                  <a:pt x="195" y="772"/>
                </a:cubicBezTo>
                <a:lnTo>
                  <a:pt x="0" y="763"/>
                </a:lnTo>
                <a:cubicBezTo>
                  <a:pt x="20" y="331"/>
                  <a:pt x="441" y="0"/>
                  <a:pt x="940" y="23"/>
                </a:cubicBezTo>
                <a:lnTo>
                  <a:pt x="1135" y="32"/>
                </a:lnTo>
                <a:close/>
              </a:path>
            </a:pathLst>
          </a:custGeom>
          <a:solidFill>
            <a:srgbClr val="375C9E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5" name="Freeform 678">
            <a:extLst>
              <a:ext uri="{FF2B5EF4-FFF2-40B4-BE49-F238E27FC236}">
                <a16:creationId xmlns:a16="http://schemas.microsoft.com/office/drawing/2014/main" id="{9935589E-782B-9822-8E88-60A3788E0FD3}"/>
              </a:ext>
            </a:extLst>
          </p:cNvPr>
          <p:cNvSpPr>
            <a:spLocks/>
          </p:cNvSpPr>
          <p:nvPr/>
        </p:nvSpPr>
        <p:spPr bwMode="auto">
          <a:xfrm>
            <a:off x="22829838" y="11557910"/>
            <a:ext cx="1016000" cy="415925"/>
          </a:xfrm>
          <a:custGeom>
            <a:avLst/>
            <a:gdLst>
              <a:gd name="T0" fmla="*/ 1135 w 2082"/>
              <a:gd name="T1" fmla="*/ 32 h 851"/>
              <a:gd name="T2" fmla="*/ 195 w 2082"/>
              <a:gd name="T3" fmla="*/ 772 h 851"/>
              <a:gd name="T4" fmla="*/ 0 w 2082"/>
              <a:gd name="T5" fmla="*/ 763 h 851"/>
              <a:gd name="T6" fmla="*/ 940 w 2082"/>
              <a:gd name="T7" fmla="*/ 23 h 851"/>
              <a:gd name="T8" fmla="*/ 1135 w 2082"/>
              <a:gd name="T9" fmla="*/ 32 h 851"/>
              <a:gd name="T10" fmla="*/ 1984 w 2082"/>
              <a:gd name="T11" fmla="*/ 658 h 851"/>
              <a:gd name="T12" fmla="*/ 2082 w 2082"/>
              <a:gd name="T13" fmla="*/ 663 h 851"/>
              <a:gd name="T14" fmla="*/ 1906 w 2082"/>
              <a:gd name="T15" fmla="*/ 851 h 851"/>
              <a:gd name="T16" fmla="*/ 1691 w 2082"/>
              <a:gd name="T17" fmla="*/ 645 h 851"/>
              <a:gd name="T18" fmla="*/ 1788 w 2082"/>
              <a:gd name="T19" fmla="*/ 649 h 851"/>
              <a:gd name="T20" fmla="*/ 1038 w 2082"/>
              <a:gd name="T21" fmla="*/ 32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2" h="851">
                <a:moveTo>
                  <a:pt x="1135" y="32"/>
                </a:moveTo>
                <a:cubicBezTo>
                  <a:pt x="636" y="9"/>
                  <a:pt x="215" y="340"/>
                  <a:pt x="195" y="772"/>
                </a:cubicBezTo>
                <a:lnTo>
                  <a:pt x="0" y="763"/>
                </a:lnTo>
                <a:cubicBezTo>
                  <a:pt x="20" y="331"/>
                  <a:pt x="441" y="0"/>
                  <a:pt x="940" y="23"/>
                </a:cubicBezTo>
                <a:lnTo>
                  <a:pt x="1135" y="32"/>
                </a:lnTo>
                <a:cubicBezTo>
                  <a:pt x="1548" y="51"/>
                  <a:pt x="1897" y="309"/>
                  <a:pt x="1984" y="658"/>
                </a:cubicBezTo>
                <a:lnTo>
                  <a:pt x="2082" y="663"/>
                </a:lnTo>
                <a:lnTo>
                  <a:pt x="1906" y="851"/>
                </a:lnTo>
                <a:lnTo>
                  <a:pt x="1691" y="645"/>
                </a:lnTo>
                <a:lnTo>
                  <a:pt x="1788" y="649"/>
                </a:lnTo>
                <a:cubicBezTo>
                  <a:pt x="1709" y="330"/>
                  <a:pt x="1410" y="84"/>
                  <a:pt x="1038" y="32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6" name="Oval 679">
            <a:extLst>
              <a:ext uri="{FF2B5EF4-FFF2-40B4-BE49-F238E27FC236}">
                <a16:creationId xmlns:a16="http://schemas.microsoft.com/office/drawing/2014/main" id="{B61CACC9-4B4B-6953-6A4A-676D4F3AF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3588" y="12002410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7" name="Rectangle 680">
            <a:extLst>
              <a:ext uri="{FF2B5EF4-FFF2-40B4-BE49-F238E27FC236}">
                <a16:creationId xmlns:a16="http://schemas.microsoft.com/office/drawing/2014/main" id="{59B01911-6B8D-3D49-8B63-DC6EA4F02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2638" y="12053210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8" name="Oval 681">
            <a:extLst>
              <a:ext uri="{FF2B5EF4-FFF2-40B4-BE49-F238E27FC236}">
                <a16:creationId xmlns:a16="http://schemas.microsoft.com/office/drawing/2014/main" id="{AFD6B6AA-A81B-D7AE-9303-9297A131A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2638" y="12054797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79" name="Rectangle 682">
            <a:extLst>
              <a:ext uri="{FF2B5EF4-FFF2-40B4-BE49-F238E27FC236}">
                <a16:creationId xmlns:a16="http://schemas.microsoft.com/office/drawing/2014/main" id="{6653129B-CE6D-0CCD-93E2-8708774B0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2638" y="12053210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0" name="Oval 683">
            <a:extLst>
              <a:ext uri="{FF2B5EF4-FFF2-40B4-BE49-F238E27FC236}">
                <a16:creationId xmlns:a16="http://schemas.microsoft.com/office/drawing/2014/main" id="{95B40CBD-6625-B6CC-71D8-86C8955DA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6963" y="12326260"/>
            <a:ext cx="141288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1" name="Rectangle 684">
            <a:extLst>
              <a:ext uri="{FF2B5EF4-FFF2-40B4-BE49-F238E27FC236}">
                <a16:creationId xmlns:a16="http://schemas.microsoft.com/office/drawing/2014/main" id="{C26A575F-8754-C8F3-D76E-573E82820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6013" y="12375472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2" name="Oval 685">
            <a:extLst>
              <a:ext uri="{FF2B5EF4-FFF2-40B4-BE49-F238E27FC236}">
                <a16:creationId xmlns:a16="http://schemas.microsoft.com/office/drawing/2014/main" id="{221EEF1D-3BB3-76AC-F792-526B07AE0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7601" y="12377060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3" name="Rectangle 686">
            <a:extLst>
              <a:ext uri="{FF2B5EF4-FFF2-40B4-BE49-F238E27FC236}">
                <a16:creationId xmlns:a16="http://schemas.microsoft.com/office/drawing/2014/main" id="{B9C72D0A-E589-BA39-70F1-724CB9048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6013" y="12375472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4" name="Oval 687">
            <a:extLst>
              <a:ext uri="{FF2B5EF4-FFF2-40B4-BE49-F238E27FC236}">
                <a16:creationId xmlns:a16="http://schemas.microsoft.com/office/drawing/2014/main" id="{8CEE6F9B-14DD-CC43-0106-091AACD47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9638" y="12273872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5" name="Rectangle 688">
            <a:extLst>
              <a:ext uri="{FF2B5EF4-FFF2-40B4-BE49-F238E27FC236}">
                <a16:creationId xmlns:a16="http://schemas.microsoft.com/office/drawing/2014/main" id="{5D121A1F-2334-6F36-709F-55DE30849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88688" y="12324672"/>
            <a:ext cx="74613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6" name="Oval 689">
            <a:extLst>
              <a:ext uri="{FF2B5EF4-FFF2-40B4-BE49-F238E27FC236}">
                <a16:creationId xmlns:a16="http://schemas.microsoft.com/office/drawing/2014/main" id="{232D513F-8940-8C5D-4DF2-C80D85D2B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0276" y="12326260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7" name="Rectangle 690">
            <a:extLst>
              <a:ext uri="{FF2B5EF4-FFF2-40B4-BE49-F238E27FC236}">
                <a16:creationId xmlns:a16="http://schemas.microsoft.com/office/drawing/2014/main" id="{F82C7D76-949D-E96F-CC97-CA62CA46E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88688" y="12324672"/>
            <a:ext cx="74613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8" name="Oval 691">
            <a:extLst>
              <a:ext uri="{FF2B5EF4-FFF2-40B4-BE49-F238E27FC236}">
                <a16:creationId xmlns:a16="http://schemas.microsoft.com/office/drawing/2014/main" id="{0CE9BFCC-20FA-BA93-4670-3EF9B65D6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2638" y="12283397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89" name="Rectangle 692">
            <a:extLst>
              <a:ext uri="{FF2B5EF4-FFF2-40B4-BE49-F238E27FC236}">
                <a16:creationId xmlns:a16="http://schemas.microsoft.com/office/drawing/2014/main" id="{6AD848A0-D524-75F1-71E3-7EE350CFC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1688" y="12335785"/>
            <a:ext cx="74613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0" name="Oval 693">
            <a:extLst>
              <a:ext uri="{FF2B5EF4-FFF2-40B4-BE49-F238E27FC236}">
                <a16:creationId xmlns:a16="http://schemas.microsoft.com/office/drawing/2014/main" id="{B1175ACB-F8D8-DA16-0341-7C60DB2E0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3276" y="12335785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1" name="Rectangle 694">
            <a:extLst>
              <a:ext uri="{FF2B5EF4-FFF2-40B4-BE49-F238E27FC236}">
                <a16:creationId xmlns:a16="http://schemas.microsoft.com/office/drawing/2014/main" id="{8C097833-93CF-B87D-DA1B-6B395BA55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1688" y="12335785"/>
            <a:ext cx="74613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2" name="Oval 695">
            <a:extLst>
              <a:ext uri="{FF2B5EF4-FFF2-40B4-BE49-F238E27FC236}">
                <a16:creationId xmlns:a16="http://schemas.microsoft.com/office/drawing/2014/main" id="{D2245BCB-D101-FBBC-7806-D1EC75D5C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9188" y="12554860"/>
            <a:ext cx="139700" cy="190500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3" name="Rectangle 696">
            <a:extLst>
              <a:ext uri="{FF2B5EF4-FFF2-40B4-BE49-F238E27FC236}">
                <a16:creationId xmlns:a16="http://schemas.microsoft.com/office/drawing/2014/main" id="{02FABA51-6B87-972C-A480-CE253C709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9826" y="12604072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4" name="Oval 697">
            <a:extLst>
              <a:ext uri="{FF2B5EF4-FFF2-40B4-BE49-F238E27FC236}">
                <a16:creationId xmlns:a16="http://schemas.microsoft.com/office/drawing/2014/main" id="{4A19BABA-627A-96B8-AF0F-F23E13B22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9826" y="12605660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5" name="Rectangle 698">
            <a:extLst>
              <a:ext uri="{FF2B5EF4-FFF2-40B4-BE49-F238E27FC236}">
                <a16:creationId xmlns:a16="http://schemas.microsoft.com/office/drawing/2014/main" id="{529BCE49-2559-8D0D-7A83-0E2C1EB8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9826" y="12604072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6" name="Oval 699">
            <a:extLst>
              <a:ext uri="{FF2B5EF4-FFF2-40B4-BE49-F238E27FC236}">
                <a16:creationId xmlns:a16="http://schemas.microsoft.com/office/drawing/2014/main" id="{AEB7123E-79B5-B4D8-FD00-F82C20C95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9838" y="12192910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7" name="Rectangle 700">
            <a:extLst>
              <a:ext uri="{FF2B5EF4-FFF2-40B4-BE49-F238E27FC236}">
                <a16:creationId xmlns:a16="http://schemas.microsoft.com/office/drawing/2014/main" id="{54524856-5227-E1B1-0248-C12C5B7B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8888" y="12243710"/>
            <a:ext cx="74613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8" name="Oval 701">
            <a:extLst>
              <a:ext uri="{FF2B5EF4-FFF2-40B4-BE49-F238E27FC236}">
                <a16:creationId xmlns:a16="http://schemas.microsoft.com/office/drawing/2014/main" id="{E2799E60-77F6-D7EC-47F9-A4FB0E322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8888" y="12243710"/>
            <a:ext cx="73025" cy="9842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99" name="Rectangle 702">
            <a:extLst>
              <a:ext uri="{FF2B5EF4-FFF2-40B4-BE49-F238E27FC236}">
                <a16:creationId xmlns:a16="http://schemas.microsoft.com/office/drawing/2014/main" id="{B3AD653B-81EC-98EA-F7EB-7B33E09BB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8888" y="12243710"/>
            <a:ext cx="74613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0" name="Oval 703">
            <a:extLst>
              <a:ext uri="{FF2B5EF4-FFF2-40B4-BE49-F238E27FC236}">
                <a16:creationId xmlns:a16="http://schemas.microsoft.com/office/drawing/2014/main" id="{DC3CD8CA-60FD-7538-414D-04A0413A4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3976" y="12435797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1" name="Rectangle 704">
            <a:extLst>
              <a:ext uri="{FF2B5EF4-FFF2-40B4-BE49-F238E27FC236}">
                <a16:creationId xmlns:a16="http://schemas.microsoft.com/office/drawing/2014/main" id="{8182C820-51F8-75E7-C7B2-FC4443899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3026" y="12485010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2" name="Oval 705">
            <a:extLst>
              <a:ext uri="{FF2B5EF4-FFF2-40B4-BE49-F238E27FC236}">
                <a16:creationId xmlns:a16="http://schemas.microsoft.com/office/drawing/2014/main" id="{3FCAADAE-BEEA-815E-4A96-166A044A5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3026" y="12486597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3" name="Rectangle 706">
            <a:extLst>
              <a:ext uri="{FF2B5EF4-FFF2-40B4-BE49-F238E27FC236}">
                <a16:creationId xmlns:a16="http://schemas.microsoft.com/office/drawing/2014/main" id="{E23B17E4-A4B9-2E54-9F6A-79A45C2C5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3026" y="12485010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4" name="Oval 707">
            <a:extLst>
              <a:ext uri="{FF2B5EF4-FFF2-40B4-BE49-F238E27FC236}">
                <a16:creationId xmlns:a16="http://schemas.microsoft.com/office/drawing/2014/main" id="{FA1A0CD3-92DC-AF78-E460-BDF172742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6801" y="11981772"/>
            <a:ext cx="139700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5" name="Rectangle 708">
            <a:extLst>
              <a:ext uri="{FF2B5EF4-FFF2-40B4-BE49-F238E27FC236}">
                <a16:creationId xmlns:a16="http://schemas.microsoft.com/office/drawing/2014/main" id="{43FF6B4E-D2C8-D418-8BD9-94120D0DF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47438" y="12032572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6" name="Oval 709">
            <a:extLst>
              <a:ext uri="{FF2B5EF4-FFF2-40B4-BE49-F238E27FC236}">
                <a16:creationId xmlns:a16="http://schemas.microsoft.com/office/drawing/2014/main" id="{0243B222-6CDD-D08E-9B5F-B2A9BC981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47438" y="12034160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7" name="Rectangle 710">
            <a:extLst>
              <a:ext uri="{FF2B5EF4-FFF2-40B4-BE49-F238E27FC236}">
                <a16:creationId xmlns:a16="http://schemas.microsoft.com/office/drawing/2014/main" id="{74D78764-26D3-6C9B-68AD-9BF824875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47438" y="12032572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8" name="Oval 711">
            <a:extLst>
              <a:ext uri="{FF2B5EF4-FFF2-40B4-BE49-F238E27FC236}">
                <a16:creationId xmlns:a16="http://schemas.microsoft.com/office/drawing/2014/main" id="{DF5C5F02-6928-66CF-12A3-393C20545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5251" y="12153222"/>
            <a:ext cx="139700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09" name="Rectangle 712">
            <a:extLst>
              <a:ext uri="{FF2B5EF4-FFF2-40B4-BE49-F238E27FC236}">
                <a16:creationId xmlns:a16="http://schemas.microsoft.com/office/drawing/2014/main" id="{CF40623A-80AC-0743-C962-AF625A6B9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4301" y="12202435"/>
            <a:ext cx="71438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0" name="Oval 713">
            <a:extLst>
              <a:ext uri="{FF2B5EF4-FFF2-40B4-BE49-F238E27FC236}">
                <a16:creationId xmlns:a16="http://schemas.microsoft.com/office/drawing/2014/main" id="{3E823A1E-0D77-E0A2-FF74-A7793B7F5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4301" y="12204022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1" name="Rectangle 714">
            <a:extLst>
              <a:ext uri="{FF2B5EF4-FFF2-40B4-BE49-F238E27FC236}">
                <a16:creationId xmlns:a16="http://schemas.microsoft.com/office/drawing/2014/main" id="{173BB346-9C5B-3425-ED48-7CBFC30F7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4301" y="12202435"/>
            <a:ext cx="71438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2" name="Oval 715">
            <a:extLst>
              <a:ext uri="{FF2B5EF4-FFF2-40B4-BE49-F238E27FC236}">
                <a16:creationId xmlns:a16="http://schemas.microsoft.com/office/drawing/2014/main" id="{6A3C8F0F-5079-5D63-8B4E-776207D5E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2176" y="12565972"/>
            <a:ext cx="142875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3" name="Rectangle 716">
            <a:extLst>
              <a:ext uri="{FF2B5EF4-FFF2-40B4-BE49-F238E27FC236}">
                <a16:creationId xmlns:a16="http://schemas.microsoft.com/office/drawing/2014/main" id="{1F1D014A-00B4-45DF-1C2A-E477F9B4D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72813" y="12616772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4" name="Oval 717">
            <a:extLst>
              <a:ext uri="{FF2B5EF4-FFF2-40B4-BE49-F238E27FC236}">
                <a16:creationId xmlns:a16="http://schemas.microsoft.com/office/drawing/2014/main" id="{8306E8A4-894E-F939-3AE4-4FB9B6F0E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74401" y="12616772"/>
            <a:ext cx="69850" cy="9842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5" name="Rectangle 718">
            <a:extLst>
              <a:ext uri="{FF2B5EF4-FFF2-40B4-BE49-F238E27FC236}">
                <a16:creationId xmlns:a16="http://schemas.microsoft.com/office/drawing/2014/main" id="{EEE825C6-443A-D66A-26C9-FBE9B4254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72813" y="12616772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6" name="Oval 719">
            <a:extLst>
              <a:ext uri="{FF2B5EF4-FFF2-40B4-BE49-F238E27FC236}">
                <a16:creationId xmlns:a16="http://schemas.microsoft.com/office/drawing/2014/main" id="{1C2365F1-CD7E-6B95-E52B-C657B9F84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02976" y="12077022"/>
            <a:ext cx="141288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7" name="Rectangle 720">
            <a:extLst>
              <a:ext uri="{FF2B5EF4-FFF2-40B4-BE49-F238E27FC236}">
                <a16:creationId xmlns:a16="http://schemas.microsoft.com/office/drawing/2014/main" id="{3A655E33-C8B0-FF9B-A1A8-7F6E77FD6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2026" y="12126235"/>
            <a:ext cx="71438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8" name="Oval 721">
            <a:extLst>
              <a:ext uri="{FF2B5EF4-FFF2-40B4-BE49-F238E27FC236}">
                <a16:creationId xmlns:a16="http://schemas.microsoft.com/office/drawing/2014/main" id="{7C097234-88ED-1E83-5411-ED7FD3005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3613" y="12127822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19" name="Rectangle 722">
            <a:extLst>
              <a:ext uri="{FF2B5EF4-FFF2-40B4-BE49-F238E27FC236}">
                <a16:creationId xmlns:a16="http://schemas.microsoft.com/office/drawing/2014/main" id="{108D16F8-E090-00F8-C5E5-B52246BBD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2026" y="12126235"/>
            <a:ext cx="71438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124" name="Picture 727">
            <a:extLst>
              <a:ext uri="{FF2B5EF4-FFF2-40B4-BE49-F238E27FC236}">
                <a16:creationId xmlns:a16="http://schemas.microsoft.com/office/drawing/2014/main" id="{69B0B882-E357-0469-F17C-C3840FB2C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1401" y="6250897"/>
            <a:ext cx="1036638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30" name="Freeform 733">
            <a:extLst>
              <a:ext uri="{FF2B5EF4-FFF2-40B4-BE49-F238E27FC236}">
                <a16:creationId xmlns:a16="http://schemas.microsoft.com/office/drawing/2014/main" id="{B599650C-825D-EE13-60BB-132C5FCCCBAD}"/>
              </a:ext>
            </a:extLst>
          </p:cNvPr>
          <p:cNvSpPr>
            <a:spLocks/>
          </p:cNvSpPr>
          <p:nvPr/>
        </p:nvSpPr>
        <p:spPr bwMode="auto">
          <a:xfrm>
            <a:off x="17333913" y="5823860"/>
            <a:ext cx="509588" cy="409575"/>
          </a:xfrm>
          <a:custGeom>
            <a:avLst/>
            <a:gdLst>
              <a:gd name="T0" fmla="*/ 3473 w 4176"/>
              <a:gd name="T1" fmla="*/ 3360 h 3360"/>
              <a:gd name="T2" fmla="*/ 2613 w 4176"/>
              <a:gd name="T3" fmla="*/ 2537 h 3360"/>
              <a:gd name="T4" fmla="*/ 3004 w 4176"/>
              <a:gd name="T5" fmla="*/ 2555 h 3360"/>
              <a:gd name="T6" fmla="*/ 0 w 4176"/>
              <a:gd name="T7" fmla="*/ 85 h 3360"/>
              <a:gd name="T8" fmla="*/ 3785 w 4176"/>
              <a:gd name="T9" fmla="*/ 2591 h 3360"/>
              <a:gd name="T10" fmla="*/ 4176 w 4176"/>
              <a:gd name="T11" fmla="*/ 2609 h 3360"/>
              <a:gd name="T12" fmla="*/ 3473 w 4176"/>
              <a:gd name="T13" fmla="*/ 3360 h 3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76" h="3360">
                <a:moveTo>
                  <a:pt x="3473" y="3360"/>
                </a:moveTo>
                <a:lnTo>
                  <a:pt x="2613" y="2537"/>
                </a:lnTo>
                <a:lnTo>
                  <a:pt x="3004" y="2555"/>
                </a:lnTo>
                <a:cubicBezTo>
                  <a:pt x="2685" y="1278"/>
                  <a:pt x="1489" y="295"/>
                  <a:pt x="0" y="85"/>
                </a:cubicBezTo>
                <a:cubicBezTo>
                  <a:pt x="1793" y="0"/>
                  <a:pt x="3405" y="1067"/>
                  <a:pt x="3785" y="2591"/>
                </a:cubicBezTo>
                <a:lnTo>
                  <a:pt x="4176" y="2609"/>
                </a:lnTo>
                <a:lnTo>
                  <a:pt x="3473" y="3360"/>
                </a:lnTo>
                <a:close/>
              </a:path>
            </a:pathLst>
          </a:custGeom>
          <a:solidFill>
            <a:srgbClr val="4472C4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1" name="Freeform 734">
            <a:extLst>
              <a:ext uri="{FF2B5EF4-FFF2-40B4-BE49-F238E27FC236}">
                <a16:creationId xmlns:a16="http://schemas.microsoft.com/office/drawing/2014/main" id="{9001024D-5188-51AB-B943-B74993927ABE}"/>
              </a:ext>
            </a:extLst>
          </p:cNvPr>
          <p:cNvSpPr>
            <a:spLocks/>
          </p:cNvSpPr>
          <p:nvPr/>
        </p:nvSpPr>
        <p:spPr bwMode="auto">
          <a:xfrm>
            <a:off x="16827501" y="5819097"/>
            <a:ext cx="554038" cy="376238"/>
          </a:xfrm>
          <a:custGeom>
            <a:avLst/>
            <a:gdLst>
              <a:gd name="T0" fmla="*/ 4542 w 4542"/>
              <a:gd name="T1" fmla="*/ 128 h 3087"/>
              <a:gd name="T2" fmla="*/ 781 w 4542"/>
              <a:gd name="T3" fmla="*/ 3087 h 3087"/>
              <a:gd name="T4" fmla="*/ 0 w 4542"/>
              <a:gd name="T5" fmla="*/ 3051 h 3087"/>
              <a:gd name="T6" fmla="*/ 3761 w 4542"/>
              <a:gd name="T7" fmla="*/ 92 h 3087"/>
              <a:gd name="T8" fmla="*/ 4542 w 4542"/>
              <a:gd name="T9" fmla="*/ 128 h 3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42" h="3087">
                <a:moveTo>
                  <a:pt x="4542" y="128"/>
                </a:moveTo>
                <a:cubicBezTo>
                  <a:pt x="2545" y="36"/>
                  <a:pt x="861" y="1361"/>
                  <a:pt x="781" y="3087"/>
                </a:cubicBezTo>
                <a:lnTo>
                  <a:pt x="0" y="3051"/>
                </a:lnTo>
                <a:cubicBezTo>
                  <a:pt x="79" y="1325"/>
                  <a:pt x="1763" y="0"/>
                  <a:pt x="3761" y="92"/>
                </a:cubicBezTo>
                <a:lnTo>
                  <a:pt x="4542" y="128"/>
                </a:lnTo>
                <a:close/>
              </a:path>
            </a:pathLst>
          </a:custGeom>
          <a:solidFill>
            <a:srgbClr val="375C9E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2" name="Freeform 735">
            <a:extLst>
              <a:ext uri="{FF2B5EF4-FFF2-40B4-BE49-F238E27FC236}">
                <a16:creationId xmlns:a16="http://schemas.microsoft.com/office/drawing/2014/main" id="{9DF08728-3109-6E19-5BF7-289EAAB1CF8C}"/>
              </a:ext>
            </a:extLst>
          </p:cNvPr>
          <p:cNvSpPr>
            <a:spLocks/>
          </p:cNvSpPr>
          <p:nvPr/>
        </p:nvSpPr>
        <p:spPr bwMode="auto">
          <a:xfrm>
            <a:off x="16825913" y="5819097"/>
            <a:ext cx="1017588" cy="414338"/>
          </a:xfrm>
          <a:custGeom>
            <a:avLst/>
            <a:gdLst>
              <a:gd name="T0" fmla="*/ 4542 w 8327"/>
              <a:gd name="T1" fmla="*/ 128 h 3403"/>
              <a:gd name="T2" fmla="*/ 781 w 8327"/>
              <a:gd name="T3" fmla="*/ 3087 h 3403"/>
              <a:gd name="T4" fmla="*/ 0 w 8327"/>
              <a:gd name="T5" fmla="*/ 3051 h 3403"/>
              <a:gd name="T6" fmla="*/ 3761 w 8327"/>
              <a:gd name="T7" fmla="*/ 92 h 3403"/>
              <a:gd name="T8" fmla="*/ 4542 w 8327"/>
              <a:gd name="T9" fmla="*/ 128 h 3403"/>
              <a:gd name="T10" fmla="*/ 7936 w 8327"/>
              <a:gd name="T11" fmla="*/ 2634 h 3403"/>
              <a:gd name="T12" fmla="*/ 8327 w 8327"/>
              <a:gd name="T13" fmla="*/ 2652 h 3403"/>
              <a:gd name="T14" fmla="*/ 7624 w 8327"/>
              <a:gd name="T15" fmla="*/ 3403 h 3403"/>
              <a:gd name="T16" fmla="*/ 6764 w 8327"/>
              <a:gd name="T17" fmla="*/ 2580 h 3403"/>
              <a:gd name="T18" fmla="*/ 7155 w 8327"/>
              <a:gd name="T19" fmla="*/ 2598 h 3403"/>
              <a:gd name="T20" fmla="*/ 4151 w 8327"/>
              <a:gd name="T21" fmla="*/ 128 h 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27" h="3403">
                <a:moveTo>
                  <a:pt x="4542" y="128"/>
                </a:moveTo>
                <a:cubicBezTo>
                  <a:pt x="2545" y="36"/>
                  <a:pt x="861" y="1361"/>
                  <a:pt x="781" y="3087"/>
                </a:cubicBezTo>
                <a:lnTo>
                  <a:pt x="0" y="3051"/>
                </a:lnTo>
                <a:cubicBezTo>
                  <a:pt x="79" y="1325"/>
                  <a:pt x="1763" y="0"/>
                  <a:pt x="3761" y="92"/>
                </a:cubicBezTo>
                <a:lnTo>
                  <a:pt x="4542" y="128"/>
                </a:lnTo>
                <a:cubicBezTo>
                  <a:pt x="6191" y="204"/>
                  <a:pt x="7587" y="1235"/>
                  <a:pt x="7936" y="2634"/>
                </a:cubicBezTo>
                <a:lnTo>
                  <a:pt x="8327" y="2652"/>
                </a:lnTo>
                <a:lnTo>
                  <a:pt x="7624" y="3403"/>
                </a:lnTo>
                <a:lnTo>
                  <a:pt x="6764" y="2580"/>
                </a:lnTo>
                <a:lnTo>
                  <a:pt x="7155" y="2598"/>
                </a:lnTo>
                <a:cubicBezTo>
                  <a:pt x="6836" y="1321"/>
                  <a:pt x="5640" y="338"/>
                  <a:pt x="4151" y="128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5" name="Oval 738">
            <a:extLst>
              <a:ext uri="{FF2B5EF4-FFF2-40B4-BE49-F238E27FC236}">
                <a16:creationId xmlns:a16="http://schemas.microsoft.com/office/drawing/2014/main" id="{9C290942-936A-E4F6-4BC1-DCD16DDDC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0376" y="6252485"/>
            <a:ext cx="139700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6" name="Rectangle 739">
            <a:extLst>
              <a:ext uri="{FF2B5EF4-FFF2-40B4-BE49-F238E27FC236}">
                <a16:creationId xmlns:a16="http://schemas.microsoft.com/office/drawing/2014/main" id="{BEB1C182-06D2-623C-4C83-80EA1EAF5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9426" y="6301697"/>
            <a:ext cx="71438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7" name="Oval 740">
            <a:extLst>
              <a:ext uri="{FF2B5EF4-FFF2-40B4-BE49-F238E27FC236}">
                <a16:creationId xmlns:a16="http://schemas.microsoft.com/office/drawing/2014/main" id="{3805A429-83F4-BAC9-C575-3F2C29983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9426" y="6303285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8" name="Rectangle 741">
            <a:extLst>
              <a:ext uri="{FF2B5EF4-FFF2-40B4-BE49-F238E27FC236}">
                <a16:creationId xmlns:a16="http://schemas.microsoft.com/office/drawing/2014/main" id="{DA37A4C7-137C-5B8D-8D85-C092BDA4B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9426" y="6301697"/>
            <a:ext cx="71438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39" name="Oval 742">
            <a:extLst>
              <a:ext uri="{FF2B5EF4-FFF2-40B4-BE49-F238E27FC236}">
                <a16:creationId xmlns:a16="http://schemas.microsoft.com/office/drawing/2014/main" id="{52DDC878-7DA9-5A41-99FC-BE8EF60FB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751" y="6573160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0" name="Rectangle 743">
            <a:extLst>
              <a:ext uri="{FF2B5EF4-FFF2-40B4-BE49-F238E27FC236}">
                <a16:creationId xmlns:a16="http://schemas.microsoft.com/office/drawing/2014/main" id="{6EFB8EE2-A44A-CA79-3015-2175E9977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2801" y="6625547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1" name="Oval 744">
            <a:extLst>
              <a:ext uri="{FF2B5EF4-FFF2-40B4-BE49-F238E27FC236}">
                <a16:creationId xmlns:a16="http://schemas.microsoft.com/office/drawing/2014/main" id="{C07FDE8C-DAE6-BFC4-CF22-042ADFF08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2801" y="6627135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2" name="Rectangle 745">
            <a:extLst>
              <a:ext uri="{FF2B5EF4-FFF2-40B4-BE49-F238E27FC236}">
                <a16:creationId xmlns:a16="http://schemas.microsoft.com/office/drawing/2014/main" id="{450E9793-0E93-BBB0-3CC7-4107328FC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2801" y="6625547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3" name="Oval 746">
            <a:extLst>
              <a:ext uri="{FF2B5EF4-FFF2-40B4-BE49-F238E27FC236}">
                <a16:creationId xmlns:a16="http://schemas.microsoft.com/office/drawing/2014/main" id="{2D4D2F73-FECC-0989-5A9F-E370308A3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6426" y="6522360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4" name="Rectangle 747">
            <a:extLst>
              <a:ext uri="{FF2B5EF4-FFF2-40B4-BE49-F238E27FC236}">
                <a16:creationId xmlns:a16="http://schemas.microsoft.com/office/drawing/2014/main" id="{92547D78-9239-2460-C8FD-72472A27B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7063" y="6573160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5" name="Oval 748">
            <a:extLst>
              <a:ext uri="{FF2B5EF4-FFF2-40B4-BE49-F238E27FC236}">
                <a16:creationId xmlns:a16="http://schemas.microsoft.com/office/drawing/2014/main" id="{CDF5B638-1D29-BFED-E2DD-E7420F0DB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8651" y="6573160"/>
            <a:ext cx="69850" cy="9842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6" name="Rectangle 749">
            <a:extLst>
              <a:ext uri="{FF2B5EF4-FFF2-40B4-BE49-F238E27FC236}">
                <a16:creationId xmlns:a16="http://schemas.microsoft.com/office/drawing/2014/main" id="{C8DFBE65-3654-A7BF-DE97-B61B53DE7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7063" y="6573160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7" name="Oval 750">
            <a:extLst>
              <a:ext uri="{FF2B5EF4-FFF2-40B4-BE49-F238E27FC236}">
                <a16:creationId xmlns:a16="http://schemas.microsoft.com/office/drawing/2014/main" id="{2CC2B7A0-6002-8048-DAE8-4018896B6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9426" y="6533472"/>
            <a:ext cx="142875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8" name="Rectangle 751">
            <a:extLst>
              <a:ext uri="{FF2B5EF4-FFF2-40B4-BE49-F238E27FC236}">
                <a16:creationId xmlns:a16="http://schemas.microsoft.com/office/drawing/2014/main" id="{EEA719F5-4103-E1C8-57F9-A743B26BB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0063" y="6582685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49" name="Oval 752">
            <a:extLst>
              <a:ext uri="{FF2B5EF4-FFF2-40B4-BE49-F238E27FC236}">
                <a16:creationId xmlns:a16="http://schemas.microsoft.com/office/drawing/2014/main" id="{73B466B8-C585-6D43-AB23-718979160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1651" y="6584272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0" name="Rectangle 753">
            <a:extLst>
              <a:ext uri="{FF2B5EF4-FFF2-40B4-BE49-F238E27FC236}">
                <a16:creationId xmlns:a16="http://schemas.microsoft.com/office/drawing/2014/main" id="{2A990D39-0E3F-27DA-159A-5EBB46C1B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0063" y="6582685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1" name="Oval 754">
            <a:extLst>
              <a:ext uri="{FF2B5EF4-FFF2-40B4-BE49-F238E27FC236}">
                <a16:creationId xmlns:a16="http://schemas.microsoft.com/office/drawing/2014/main" id="{4E2E55D0-95B2-C817-E14F-6B3D20B7B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5976" y="6801760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2" name="Rectangle 755">
            <a:extLst>
              <a:ext uri="{FF2B5EF4-FFF2-40B4-BE49-F238E27FC236}">
                <a16:creationId xmlns:a16="http://schemas.microsoft.com/office/drawing/2014/main" id="{6DA5A04D-F302-AA82-766C-D9A564749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6613" y="6854147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3" name="Oval 756">
            <a:extLst>
              <a:ext uri="{FF2B5EF4-FFF2-40B4-BE49-F238E27FC236}">
                <a16:creationId xmlns:a16="http://schemas.microsoft.com/office/drawing/2014/main" id="{F412131E-1567-3C7D-5AE3-CB1EE74B1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6613" y="6855735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4" name="Rectangle 757">
            <a:extLst>
              <a:ext uri="{FF2B5EF4-FFF2-40B4-BE49-F238E27FC236}">
                <a16:creationId xmlns:a16="http://schemas.microsoft.com/office/drawing/2014/main" id="{C9C06395-6E11-4A50-7D0B-46481BB32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6613" y="6854147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5" name="Oval 758">
            <a:extLst>
              <a:ext uri="{FF2B5EF4-FFF2-40B4-BE49-F238E27FC236}">
                <a16:creationId xmlns:a16="http://schemas.microsoft.com/office/drawing/2014/main" id="{0C8307B0-EDBA-0EE5-7FC5-C1700D8D4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86626" y="6442985"/>
            <a:ext cx="142875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6" name="Rectangle 759">
            <a:extLst>
              <a:ext uri="{FF2B5EF4-FFF2-40B4-BE49-F238E27FC236}">
                <a16:creationId xmlns:a16="http://schemas.microsoft.com/office/drawing/2014/main" id="{8AC0F889-D84A-3F50-782D-F898D0077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7263" y="6492197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7" name="Oval 760">
            <a:extLst>
              <a:ext uri="{FF2B5EF4-FFF2-40B4-BE49-F238E27FC236}">
                <a16:creationId xmlns:a16="http://schemas.microsoft.com/office/drawing/2014/main" id="{DF005320-51F7-01EE-14AF-01B3EC51E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7263" y="6493785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8" name="Rectangle 761">
            <a:extLst>
              <a:ext uri="{FF2B5EF4-FFF2-40B4-BE49-F238E27FC236}">
                <a16:creationId xmlns:a16="http://schemas.microsoft.com/office/drawing/2014/main" id="{A745816C-3281-B4DB-E638-A0641A993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7263" y="6492197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59" name="Oval 762">
            <a:extLst>
              <a:ext uri="{FF2B5EF4-FFF2-40B4-BE49-F238E27FC236}">
                <a16:creationId xmlns:a16="http://schemas.microsoft.com/office/drawing/2014/main" id="{1D353D5D-F218-95C7-5794-D772305FA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0763" y="6682697"/>
            <a:ext cx="139700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0" name="Rectangle 763">
            <a:extLst>
              <a:ext uri="{FF2B5EF4-FFF2-40B4-BE49-F238E27FC236}">
                <a16:creationId xmlns:a16="http://schemas.microsoft.com/office/drawing/2014/main" id="{637810DD-5C00-DBA8-4FD3-CDEAD56BE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9813" y="6735085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1" name="Oval 764">
            <a:extLst>
              <a:ext uri="{FF2B5EF4-FFF2-40B4-BE49-F238E27FC236}">
                <a16:creationId xmlns:a16="http://schemas.microsoft.com/office/drawing/2014/main" id="{7EC5C042-D717-9EE1-9CC2-6CBB2087B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9813" y="6736672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2" name="Rectangle 765">
            <a:extLst>
              <a:ext uri="{FF2B5EF4-FFF2-40B4-BE49-F238E27FC236}">
                <a16:creationId xmlns:a16="http://schemas.microsoft.com/office/drawing/2014/main" id="{13F9320C-1411-B9F1-F7D2-074DDD4F7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9813" y="6735085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3" name="Oval 766">
            <a:extLst>
              <a:ext uri="{FF2B5EF4-FFF2-40B4-BE49-F238E27FC236}">
                <a16:creationId xmlns:a16="http://schemas.microsoft.com/office/drawing/2014/main" id="{E891B78F-01C4-9004-B48E-435E97BC8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1" y="6230260"/>
            <a:ext cx="142875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4" name="Rectangle 767">
            <a:extLst>
              <a:ext uri="{FF2B5EF4-FFF2-40B4-BE49-F238E27FC236}">
                <a16:creationId xmlns:a16="http://schemas.microsoft.com/office/drawing/2014/main" id="{A18A4025-6E9C-DC63-726F-9C441F4B2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2638" y="6282647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5" name="Oval 768">
            <a:extLst>
              <a:ext uri="{FF2B5EF4-FFF2-40B4-BE49-F238E27FC236}">
                <a16:creationId xmlns:a16="http://schemas.microsoft.com/office/drawing/2014/main" id="{36C47F92-0BE9-07CD-2F36-DE518F9EF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4226" y="6282647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6" name="Rectangle 769">
            <a:extLst>
              <a:ext uri="{FF2B5EF4-FFF2-40B4-BE49-F238E27FC236}">
                <a16:creationId xmlns:a16="http://schemas.microsoft.com/office/drawing/2014/main" id="{657EDEEA-EE0D-DC31-8D6B-A8080687C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32638" y="6282647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7" name="Oval 770">
            <a:extLst>
              <a:ext uri="{FF2B5EF4-FFF2-40B4-BE49-F238E27FC236}">
                <a16:creationId xmlns:a16="http://schemas.microsoft.com/office/drawing/2014/main" id="{544C63C8-DEC9-B644-0722-42C00147D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2038" y="6400122"/>
            <a:ext cx="139700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8" name="Rectangle 771">
            <a:extLst>
              <a:ext uri="{FF2B5EF4-FFF2-40B4-BE49-F238E27FC236}">
                <a16:creationId xmlns:a16="http://schemas.microsoft.com/office/drawing/2014/main" id="{3A840F9D-C44A-BDFC-F666-BADD1C2FD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1" y="6452510"/>
            <a:ext cx="74613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69" name="Oval 772">
            <a:extLst>
              <a:ext uri="{FF2B5EF4-FFF2-40B4-BE49-F238E27FC236}">
                <a16:creationId xmlns:a16="http://schemas.microsoft.com/office/drawing/2014/main" id="{C8358964-8EDE-1ADD-3878-9C51BDCA7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1088" y="6452510"/>
            <a:ext cx="71438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0" name="Rectangle 773">
            <a:extLst>
              <a:ext uri="{FF2B5EF4-FFF2-40B4-BE49-F238E27FC236}">
                <a16:creationId xmlns:a16="http://schemas.microsoft.com/office/drawing/2014/main" id="{800E10AE-9918-47D0-F366-A3727DD71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9501" y="6452510"/>
            <a:ext cx="74613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1" name="Oval 774">
            <a:extLst>
              <a:ext uri="{FF2B5EF4-FFF2-40B4-BE49-F238E27FC236}">
                <a16:creationId xmlns:a16="http://schemas.microsoft.com/office/drawing/2014/main" id="{7A1760B8-B5C1-38C7-14D3-E8B571639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40551" y="6814460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2" name="Rectangle 775">
            <a:extLst>
              <a:ext uri="{FF2B5EF4-FFF2-40B4-BE49-F238E27FC236}">
                <a16:creationId xmlns:a16="http://schemas.microsoft.com/office/drawing/2014/main" id="{A7E88A91-21AD-2B5B-5BA9-921CD530B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601" y="6865260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3" name="Oval 776">
            <a:extLst>
              <a:ext uri="{FF2B5EF4-FFF2-40B4-BE49-F238E27FC236}">
                <a16:creationId xmlns:a16="http://schemas.microsoft.com/office/drawing/2014/main" id="{85281C56-9846-3C3C-B450-109F1F611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1188" y="6866847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4" name="Rectangle 777">
            <a:extLst>
              <a:ext uri="{FF2B5EF4-FFF2-40B4-BE49-F238E27FC236}">
                <a16:creationId xmlns:a16="http://schemas.microsoft.com/office/drawing/2014/main" id="{8FF99E0C-7C76-281A-9050-9B9D44B9C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9601" y="6865260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5" name="Oval 778">
            <a:extLst>
              <a:ext uri="{FF2B5EF4-FFF2-40B4-BE49-F238E27FC236}">
                <a16:creationId xmlns:a16="http://schemas.microsoft.com/office/drawing/2014/main" id="{D39881AE-6DA9-9A13-4314-949998782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9763" y="6323922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6" name="Rectangle 779">
            <a:extLst>
              <a:ext uri="{FF2B5EF4-FFF2-40B4-BE49-F238E27FC236}">
                <a16:creationId xmlns:a16="http://schemas.microsoft.com/office/drawing/2014/main" id="{6DDB319A-7434-2C91-8EA3-E1494031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8813" y="6376310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7" name="Oval 780">
            <a:extLst>
              <a:ext uri="{FF2B5EF4-FFF2-40B4-BE49-F238E27FC236}">
                <a16:creationId xmlns:a16="http://schemas.microsoft.com/office/drawing/2014/main" id="{B94B2323-1EE1-0F21-88F1-FDC3897AF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8813" y="6376310"/>
            <a:ext cx="73025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78" name="Rectangle 781">
            <a:extLst>
              <a:ext uri="{FF2B5EF4-FFF2-40B4-BE49-F238E27FC236}">
                <a16:creationId xmlns:a16="http://schemas.microsoft.com/office/drawing/2014/main" id="{059F4C91-C472-6BF3-1085-342563992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8813" y="6376310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2" name="Freeform 785">
            <a:extLst>
              <a:ext uri="{FF2B5EF4-FFF2-40B4-BE49-F238E27FC236}">
                <a16:creationId xmlns:a16="http://schemas.microsoft.com/office/drawing/2014/main" id="{97D9527F-B40C-0DAC-45DA-669A08CD730B}"/>
              </a:ext>
            </a:extLst>
          </p:cNvPr>
          <p:cNvSpPr>
            <a:spLocks/>
          </p:cNvSpPr>
          <p:nvPr/>
        </p:nvSpPr>
        <p:spPr bwMode="auto">
          <a:xfrm>
            <a:off x="18835688" y="5817510"/>
            <a:ext cx="509588" cy="411163"/>
          </a:xfrm>
          <a:custGeom>
            <a:avLst/>
            <a:gdLst>
              <a:gd name="T0" fmla="*/ 1736 w 2088"/>
              <a:gd name="T1" fmla="*/ 1680 h 1680"/>
              <a:gd name="T2" fmla="*/ 1306 w 2088"/>
              <a:gd name="T3" fmla="*/ 1269 h 1680"/>
              <a:gd name="T4" fmla="*/ 1502 w 2088"/>
              <a:gd name="T5" fmla="*/ 1278 h 1680"/>
              <a:gd name="T6" fmla="*/ 0 w 2088"/>
              <a:gd name="T7" fmla="*/ 43 h 1680"/>
              <a:gd name="T8" fmla="*/ 1892 w 2088"/>
              <a:gd name="T9" fmla="*/ 1296 h 1680"/>
              <a:gd name="T10" fmla="*/ 2088 w 2088"/>
              <a:gd name="T11" fmla="*/ 1305 h 1680"/>
              <a:gd name="T12" fmla="*/ 1736 w 2088"/>
              <a:gd name="T13" fmla="*/ 168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8" h="1680">
                <a:moveTo>
                  <a:pt x="1736" y="1680"/>
                </a:moveTo>
                <a:lnTo>
                  <a:pt x="1306" y="1269"/>
                </a:lnTo>
                <a:lnTo>
                  <a:pt x="1502" y="1278"/>
                </a:lnTo>
                <a:cubicBezTo>
                  <a:pt x="1343" y="639"/>
                  <a:pt x="744" y="148"/>
                  <a:pt x="0" y="43"/>
                </a:cubicBezTo>
                <a:cubicBezTo>
                  <a:pt x="897" y="0"/>
                  <a:pt x="1702" y="534"/>
                  <a:pt x="1892" y="1296"/>
                </a:cubicBezTo>
                <a:lnTo>
                  <a:pt x="2088" y="1305"/>
                </a:lnTo>
                <a:lnTo>
                  <a:pt x="1736" y="1680"/>
                </a:lnTo>
                <a:close/>
              </a:path>
            </a:pathLst>
          </a:custGeom>
          <a:solidFill>
            <a:srgbClr val="4472C4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3" name="Freeform 786">
            <a:extLst>
              <a:ext uri="{FF2B5EF4-FFF2-40B4-BE49-F238E27FC236}">
                <a16:creationId xmlns:a16="http://schemas.microsoft.com/office/drawing/2014/main" id="{B753BEF3-198F-E13D-5595-673186F18AD3}"/>
              </a:ext>
            </a:extLst>
          </p:cNvPr>
          <p:cNvSpPr>
            <a:spLocks/>
          </p:cNvSpPr>
          <p:nvPr/>
        </p:nvSpPr>
        <p:spPr bwMode="auto">
          <a:xfrm>
            <a:off x="18329276" y="5812747"/>
            <a:ext cx="554038" cy="376238"/>
          </a:xfrm>
          <a:custGeom>
            <a:avLst/>
            <a:gdLst>
              <a:gd name="T0" fmla="*/ 4542 w 4542"/>
              <a:gd name="T1" fmla="*/ 128 h 3087"/>
              <a:gd name="T2" fmla="*/ 781 w 4542"/>
              <a:gd name="T3" fmla="*/ 3087 h 3087"/>
              <a:gd name="T4" fmla="*/ 0 w 4542"/>
              <a:gd name="T5" fmla="*/ 3051 h 3087"/>
              <a:gd name="T6" fmla="*/ 3761 w 4542"/>
              <a:gd name="T7" fmla="*/ 92 h 3087"/>
              <a:gd name="T8" fmla="*/ 4542 w 4542"/>
              <a:gd name="T9" fmla="*/ 128 h 3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42" h="3087">
                <a:moveTo>
                  <a:pt x="4542" y="128"/>
                </a:moveTo>
                <a:cubicBezTo>
                  <a:pt x="2545" y="36"/>
                  <a:pt x="861" y="1360"/>
                  <a:pt x="781" y="3087"/>
                </a:cubicBezTo>
                <a:lnTo>
                  <a:pt x="0" y="3051"/>
                </a:lnTo>
                <a:cubicBezTo>
                  <a:pt x="80" y="1324"/>
                  <a:pt x="1764" y="0"/>
                  <a:pt x="3761" y="92"/>
                </a:cubicBezTo>
                <a:lnTo>
                  <a:pt x="4542" y="128"/>
                </a:lnTo>
                <a:close/>
              </a:path>
            </a:pathLst>
          </a:custGeom>
          <a:solidFill>
            <a:srgbClr val="375C9E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4" name="Freeform 787">
            <a:extLst>
              <a:ext uri="{FF2B5EF4-FFF2-40B4-BE49-F238E27FC236}">
                <a16:creationId xmlns:a16="http://schemas.microsoft.com/office/drawing/2014/main" id="{CFA44248-F7B1-157A-CA1A-A847899E887A}"/>
              </a:ext>
            </a:extLst>
          </p:cNvPr>
          <p:cNvSpPr>
            <a:spLocks/>
          </p:cNvSpPr>
          <p:nvPr/>
        </p:nvSpPr>
        <p:spPr bwMode="auto">
          <a:xfrm>
            <a:off x="18329276" y="5812747"/>
            <a:ext cx="1016000" cy="415925"/>
          </a:xfrm>
          <a:custGeom>
            <a:avLst/>
            <a:gdLst>
              <a:gd name="T0" fmla="*/ 2271 w 4164"/>
              <a:gd name="T1" fmla="*/ 64 h 1701"/>
              <a:gd name="T2" fmla="*/ 391 w 4164"/>
              <a:gd name="T3" fmla="*/ 1543 h 1701"/>
              <a:gd name="T4" fmla="*/ 0 w 4164"/>
              <a:gd name="T5" fmla="*/ 1525 h 1701"/>
              <a:gd name="T6" fmla="*/ 1881 w 4164"/>
              <a:gd name="T7" fmla="*/ 46 h 1701"/>
              <a:gd name="T8" fmla="*/ 2271 w 4164"/>
              <a:gd name="T9" fmla="*/ 64 h 1701"/>
              <a:gd name="T10" fmla="*/ 3968 w 4164"/>
              <a:gd name="T11" fmla="*/ 1317 h 1701"/>
              <a:gd name="T12" fmla="*/ 4164 w 4164"/>
              <a:gd name="T13" fmla="*/ 1326 h 1701"/>
              <a:gd name="T14" fmla="*/ 3812 w 4164"/>
              <a:gd name="T15" fmla="*/ 1701 h 1701"/>
              <a:gd name="T16" fmla="*/ 3382 w 4164"/>
              <a:gd name="T17" fmla="*/ 1290 h 1701"/>
              <a:gd name="T18" fmla="*/ 3578 w 4164"/>
              <a:gd name="T19" fmla="*/ 1299 h 1701"/>
              <a:gd name="T20" fmla="*/ 2076 w 4164"/>
              <a:gd name="T21" fmla="*/ 64 h 1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164" h="1701">
                <a:moveTo>
                  <a:pt x="2271" y="64"/>
                </a:moveTo>
                <a:cubicBezTo>
                  <a:pt x="1273" y="18"/>
                  <a:pt x="431" y="680"/>
                  <a:pt x="391" y="1543"/>
                </a:cubicBezTo>
                <a:lnTo>
                  <a:pt x="0" y="1525"/>
                </a:lnTo>
                <a:cubicBezTo>
                  <a:pt x="40" y="662"/>
                  <a:pt x="882" y="0"/>
                  <a:pt x="1881" y="46"/>
                </a:cubicBezTo>
                <a:lnTo>
                  <a:pt x="2271" y="64"/>
                </a:lnTo>
                <a:cubicBezTo>
                  <a:pt x="3096" y="102"/>
                  <a:pt x="3794" y="617"/>
                  <a:pt x="3968" y="1317"/>
                </a:cubicBezTo>
                <a:lnTo>
                  <a:pt x="4164" y="1326"/>
                </a:lnTo>
                <a:lnTo>
                  <a:pt x="3812" y="1701"/>
                </a:lnTo>
                <a:lnTo>
                  <a:pt x="3382" y="1290"/>
                </a:lnTo>
                <a:lnTo>
                  <a:pt x="3578" y="1299"/>
                </a:lnTo>
                <a:cubicBezTo>
                  <a:pt x="3419" y="660"/>
                  <a:pt x="2820" y="169"/>
                  <a:pt x="2076" y="64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5" name="Freeform 788">
            <a:extLst>
              <a:ext uri="{FF2B5EF4-FFF2-40B4-BE49-F238E27FC236}">
                <a16:creationId xmlns:a16="http://schemas.microsoft.com/office/drawing/2014/main" id="{F1D454B1-2DE0-2469-2063-6C79B196E0B5}"/>
              </a:ext>
            </a:extLst>
          </p:cNvPr>
          <p:cNvSpPr>
            <a:spLocks/>
          </p:cNvSpPr>
          <p:nvPr/>
        </p:nvSpPr>
        <p:spPr bwMode="auto">
          <a:xfrm>
            <a:off x="20708938" y="6352497"/>
            <a:ext cx="1336675" cy="92075"/>
          </a:xfrm>
          <a:custGeom>
            <a:avLst/>
            <a:gdLst>
              <a:gd name="T0" fmla="*/ 842 w 842"/>
              <a:gd name="T1" fmla="*/ 0 h 58"/>
              <a:gd name="T2" fmla="*/ 421 w 842"/>
              <a:gd name="T3" fmla="*/ 58 h 58"/>
              <a:gd name="T4" fmla="*/ 0 w 842"/>
              <a:gd name="T5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2" h="58">
                <a:moveTo>
                  <a:pt x="842" y="0"/>
                </a:moveTo>
                <a:cubicBezTo>
                  <a:pt x="842" y="32"/>
                  <a:pt x="654" y="58"/>
                  <a:pt x="421" y="58"/>
                </a:cubicBezTo>
                <a:cubicBezTo>
                  <a:pt x="189" y="58"/>
                  <a:pt x="0" y="32"/>
                  <a:pt x="0" y="0"/>
                </a:cubicBez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6" name="Freeform 789">
            <a:extLst>
              <a:ext uri="{FF2B5EF4-FFF2-40B4-BE49-F238E27FC236}">
                <a16:creationId xmlns:a16="http://schemas.microsoft.com/office/drawing/2014/main" id="{5BDB35A7-CA62-0E07-BBE7-1E73622C7566}"/>
              </a:ext>
            </a:extLst>
          </p:cNvPr>
          <p:cNvSpPr>
            <a:spLocks/>
          </p:cNvSpPr>
          <p:nvPr/>
        </p:nvSpPr>
        <p:spPr bwMode="auto">
          <a:xfrm>
            <a:off x="20708938" y="6258835"/>
            <a:ext cx="1336675" cy="555625"/>
          </a:xfrm>
          <a:custGeom>
            <a:avLst/>
            <a:gdLst>
              <a:gd name="T0" fmla="*/ 0 w 5480"/>
              <a:gd name="T1" fmla="*/ 1894 h 2272"/>
              <a:gd name="T2" fmla="*/ 0 w 5480"/>
              <a:gd name="T3" fmla="*/ 379 h 2272"/>
              <a:gd name="T4" fmla="*/ 2740 w 5480"/>
              <a:gd name="T5" fmla="*/ 0 h 2272"/>
              <a:gd name="T6" fmla="*/ 5480 w 5480"/>
              <a:gd name="T7" fmla="*/ 379 h 2272"/>
              <a:gd name="T8" fmla="*/ 5480 w 5480"/>
              <a:gd name="T9" fmla="*/ 1894 h 2272"/>
              <a:gd name="T10" fmla="*/ 2740 w 5480"/>
              <a:gd name="T11" fmla="*/ 2272 h 2272"/>
              <a:gd name="T12" fmla="*/ 0 w 5480"/>
              <a:gd name="T13" fmla="*/ 1894 h 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80" h="2272">
                <a:moveTo>
                  <a:pt x="0" y="1894"/>
                </a:moveTo>
                <a:lnTo>
                  <a:pt x="0" y="379"/>
                </a:lnTo>
                <a:cubicBezTo>
                  <a:pt x="0" y="170"/>
                  <a:pt x="1227" y="0"/>
                  <a:pt x="2740" y="0"/>
                </a:cubicBezTo>
                <a:cubicBezTo>
                  <a:pt x="4254" y="0"/>
                  <a:pt x="5480" y="170"/>
                  <a:pt x="5480" y="379"/>
                </a:cubicBezTo>
                <a:lnTo>
                  <a:pt x="5480" y="1894"/>
                </a:lnTo>
                <a:cubicBezTo>
                  <a:pt x="5480" y="2103"/>
                  <a:pt x="4254" y="2272"/>
                  <a:pt x="2740" y="2272"/>
                </a:cubicBezTo>
                <a:cubicBezTo>
                  <a:pt x="1227" y="2272"/>
                  <a:pt x="0" y="2103"/>
                  <a:pt x="0" y="1894"/>
                </a:cubicBezTo>
                <a:close/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7" name="Oval 790">
            <a:extLst>
              <a:ext uri="{FF2B5EF4-FFF2-40B4-BE49-F238E27FC236}">
                <a16:creationId xmlns:a16="http://schemas.microsoft.com/office/drawing/2014/main" id="{97FFD143-0987-688F-FB33-BC61EBFD3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1326" y="6593797"/>
            <a:ext cx="169863" cy="174625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8" name="Oval 791">
            <a:extLst>
              <a:ext uri="{FF2B5EF4-FFF2-40B4-BE49-F238E27FC236}">
                <a16:creationId xmlns:a16="http://schemas.microsoft.com/office/drawing/2014/main" id="{BEDEE1D8-3374-6B91-FEB1-4AB6F60D0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1326" y="6593797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89" name="Oval 792">
            <a:extLst>
              <a:ext uri="{FF2B5EF4-FFF2-40B4-BE49-F238E27FC236}">
                <a16:creationId xmlns:a16="http://schemas.microsoft.com/office/drawing/2014/main" id="{8A2DD7D8-00FC-93E5-2085-952DC07FC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1188" y="6619197"/>
            <a:ext cx="171450" cy="173038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0" name="Oval 793">
            <a:extLst>
              <a:ext uri="{FF2B5EF4-FFF2-40B4-BE49-F238E27FC236}">
                <a16:creationId xmlns:a16="http://schemas.microsoft.com/office/drawing/2014/main" id="{51F042CF-EFD1-9E07-A4A6-D8C56808C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1188" y="6619197"/>
            <a:ext cx="171450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1" name="Oval 794">
            <a:extLst>
              <a:ext uri="{FF2B5EF4-FFF2-40B4-BE49-F238E27FC236}">
                <a16:creationId xmlns:a16="http://schemas.microsoft.com/office/drawing/2014/main" id="{B65A3C5A-F0F8-84EE-0F0D-03F693CB5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5176" y="6620785"/>
            <a:ext cx="169863" cy="176213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2" name="Oval 795">
            <a:extLst>
              <a:ext uri="{FF2B5EF4-FFF2-40B4-BE49-F238E27FC236}">
                <a16:creationId xmlns:a16="http://schemas.microsoft.com/office/drawing/2014/main" id="{302EC41D-DC6A-BD02-FEDD-94758F693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5176" y="6620785"/>
            <a:ext cx="169863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3" name="Oval 796">
            <a:extLst>
              <a:ext uri="{FF2B5EF4-FFF2-40B4-BE49-F238E27FC236}">
                <a16:creationId xmlns:a16="http://schemas.microsoft.com/office/drawing/2014/main" id="{3A92D613-6021-CBB0-5860-7B26CD423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2338" y="6631897"/>
            <a:ext cx="169863" cy="176213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4" name="Oval 797">
            <a:extLst>
              <a:ext uri="{FF2B5EF4-FFF2-40B4-BE49-F238E27FC236}">
                <a16:creationId xmlns:a16="http://schemas.microsoft.com/office/drawing/2014/main" id="{63A26798-BBE1-72D2-0E69-B889B887A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2338" y="6631897"/>
            <a:ext cx="169863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5" name="Oval 798">
            <a:extLst>
              <a:ext uri="{FF2B5EF4-FFF2-40B4-BE49-F238E27FC236}">
                <a16:creationId xmlns:a16="http://schemas.microsoft.com/office/drawing/2014/main" id="{3579E185-2118-FC30-77B3-BEF6688AC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7301" y="6646185"/>
            <a:ext cx="169863" cy="173038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6" name="Oval 799">
            <a:extLst>
              <a:ext uri="{FF2B5EF4-FFF2-40B4-BE49-F238E27FC236}">
                <a16:creationId xmlns:a16="http://schemas.microsoft.com/office/drawing/2014/main" id="{7D69E8A7-ADA1-60FD-EC19-60EBB3B33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7301" y="6646185"/>
            <a:ext cx="169863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7" name="Oval 800">
            <a:extLst>
              <a:ext uri="{FF2B5EF4-FFF2-40B4-BE49-F238E27FC236}">
                <a16:creationId xmlns:a16="http://schemas.microsoft.com/office/drawing/2014/main" id="{5CE4D01E-358D-E56E-460F-73500C714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9388" y="6628722"/>
            <a:ext cx="171450" cy="173038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8" name="Oval 801">
            <a:extLst>
              <a:ext uri="{FF2B5EF4-FFF2-40B4-BE49-F238E27FC236}">
                <a16:creationId xmlns:a16="http://schemas.microsoft.com/office/drawing/2014/main" id="{CFCB4A08-5345-9636-1429-0E05BBBAE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9388" y="6628722"/>
            <a:ext cx="171450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199" name="Oval 802">
            <a:extLst>
              <a:ext uri="{FF2B5EF4-FFF2-40B4-BE49-F238E27FC236}">
                <a16:creationId xmlns:a16="http://schemas.microsoft.com/office/drawing/2014/main" id="{780A183D-91EB-F35B-C720-77A30AD4C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6701" y="6603322"/>
            <a:ext cx="169863" cy="176213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00" name="Oval 803">
            <a:extLst>
              <a:ext uri="{FF2B5EF4-FFF2-40B4-BE49-F238E27FC236}">
                <a16:creationId xmlns:a16="http://schemas.microsoft.com/office/drawing/2014/main" id="{E4CEE050-14C1-2869-3F0C-71FCED54E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6701" y="6603322"/>
            <a:ext cx="169863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01" name="Oval 804">
            <a:extLst>
              <a:ext uri="{FF2B5EF4-FFF2-40B4-BE49-F238E27FC236}">
                <a16:creationId xmlns:a16="http://schemas.microsoft.com/office/drawing/2014/main" id="{37DA1CB7-37AC-97AE-7914-AFC7B7C96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1" y="6622372"/>
            <a:ext cx="169863" cy="174625"/>
          </a:xfrm>
          <a:prstGeom prst="ellipse">
            <a:avLst/>
          </a:prstGeom>
          <a:solidFill>
            <a:srgbClr val="FFD966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02" name="Oval 805">
            <a:extLst>
              <a:ext uri="{FF2B5EF4-FFF2-40B4-BE49-F238E27FC236}">
                <a16:creationId xmlns:a16="http://schemas.microsoft.com/office/drawing/2014/main" id="{962F3690-35BE-4CE6-7CC3-ABB882941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1" y="6622372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03" name="Freeform 806">
            <a:extLst>
              <a:ext uri="{FF2B5EF4-FFF2-40B4-BE49-F238E27FC236}">
                <a16:creationId xmlns:a16="http://schemas.microsoft.com/office/drawing/2014/main" id="{4CA5088E-6A6C-251C-E858-9D9336EF6E43}"/>
              </a:ext>
            </a:extLst>
          </p:cNvPr>
          <p:cNvSpPr>
            <a:spLocks/>
          </p:cNvSpPr>
          <p:nvPr/>
        </p:nvSpPr>
        <p:spPr bwMode="auto">
          <a:xfrm>
            <a:off x="20769263" y="5798460"/>
            <a:ext cx="509588" cy="409575"/>
          </a:xfrm>
          <a:custGeom>
            <a:avLst/>
            <a:gdLst>
              <a:gd name="T0" fmla="*/ 1737 w 2088"/>
              <a:gd name="T1" fmla="*/ 1679 h 1679"/>
              <a:gd name="T2" fmla="*/ 1307 w 2088"/>
              <a:gd name="T3" fmla="*/ 1268 h 1679"/>
              <a:gd name="T4" fmla="*/ 1502 w 2088"/>
              <a:gd name="T5" fmla="*/ 1277 h 1679"/>
              <a:gd name="T6" fmla="*/ 0 w 2088"/>
              <a:gd name="T7" fmla="*/ 42 h 1679"/>
              <a:gd name="T8" fmla="*/ 1893 w 2088"/>
              <a:gd name="T9" fmla="*/ 1295 h 1679"/>
              <a:gd name="T10" fmla="*/ 2088 w 2088"/>
              <a:gd name="T11" fmla="*/ 1304 h 1679"/>
              <a:gd name="T12" fmla="*/ 1737 w 2088"/>
              <a:gd name="T13" fmla="*/ 1679 h 1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88" h="1679">
                <a:moveTo>
                  <a:pt x="1737" y="1679"/>
                </a:moveTo>
                <a:lnTo>
                  <a:pt x="1307" y="1268"/>
                </a:lnTo>
                <a:lnTo>
                  <a:pt x="1502" y="1277"/>
                </a:lnTo>
                <a:cubicBezTo>
                  <a:pt x="1343" y="639"/>
                  <a:pt x="745" y="147"/>
                  <a:pt x="0" y="42"/>
                </a:cubicBezTo>
                <a:cubicBezTo>
                  <a:pt x="897" y="0"/>
                  <a:pt x="1703" y="533"/>
                  <a:pt x="1893" y="1295"/>
                </a:cubicBezTo>
                <a:lnTo>
                  <a:pt x="2088" y="1304"/>
                </a:lnTo>
                <a:lnTo>
                  <a:pt x="1737" y="1679"/>
                </a:lnTo>
                <a:close/>
              </a:path>
            </a:pathLst>
          </a:custGeom>
          <a:solidFill>
            <a:srgbClr val="4472C4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04" name="Freeform 807">
            <a:extLst>
              <a:ext uri="{FF2B5EF4-FFF2-40B4-BE49-F238E27FC236}">
                <a16:creationId xmlns:a16="http://schemas.microsoft.com/office/drawing/2014/main" id="{2A44B8AB-54D2-F8A6-6769-E5BE8C005B74}"/>
              </a:ext>
            </a:extLst>
          </p:cNvPr>
          <p:cNvSpPr>
            <a:spLocks/>
          </p:cNvSpPr>
          <p:nvPr/>
        </p:nvSpPr>
        <p:spPr bwMode="auto">
          <a:xfrm>
            <a:off x="20262851" y="5793697"/>
            <a:ext cx="554038" cy="376238"/>
          </a:xfrm>
          <a:custGeom>
            <a:avLst/>
            <a:gdLst>
              <a:gd name="T0" fmla="*/ 2271 w 2271"/>
              <a:gd name="T1" fmla="*/ 64 h 1543"/>
              <a:gd name="T2" fmla="*/ 391 w 2271"/>
              <a:gd name="T3" fmla="*/ 1543 h 1543"/>
              <a:gd name="T4" fmla="*/ 0 w 2271"/>
              <a:gd name="T5" fmla="*/ 1525 h 1543"/>
              <a:gd name="T6" fmla="*/ 1881 w 2271"/>
              <a:gd name="T7" fmla="*/ 46 h 1543"/>
              <a:gd name="T8" fmla="*/ 2271 w 2271"/>
              <a:gd name="T9" fmla="*/ 64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71" h="1543">
                <a:moveTo>
                  <a:pt x="2271" y="64"/>
                </a:moveTo>
                <a:cubicBezTo>
                  <a:pt x="1273" y="18"/>
                  <a:pt x="431" y="680"/>
                  <a:pt x="391" y="1543"/>
                </a:cubicBezTo>
                <a:lnTo>
                  <a:pt x="0" y="1525"/>
                </a:lnTo>
                <a:cubicBezTo>
                  <a:pt x="40" y="662"/>
                  <a:pt x="882" y="0"/>
                  <a:pt x="1881" y="46"/>
                </a:cubicBezTo>
                <a:lnTo>
                  <a:pt x="2271" y="64"/>
                </a:lnTo>
                <a:close/>
              </a:path>
            </a:pathLst>
          </a:custGeom>
          <a:solidFill>
            <a:srgbClr val="375C9E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05" name="Freeform 808">
            <a:extLst>
              <a:ext uri="{FF2B5EF4-FFF2-40B4-BE49-F238E27FC236}">
                <a16:creationId xmlns:a16="http://schemas.microsoft.com/office/drawing/2014/main" id="{4D992019-D181-AD6F-3C81-B714B3D1B041}"/>
              </a:ext>
            </a:extLst>
          </p:cNvPr>
          <p:cNvSpPr>
            <a:spLocks/>
          </p:cNvSpPr>
          <p:nvPr/>
        </p:nvSpPr>
        <p:spPr bwMode="auto">
          <a:xfrm>
            <a:off x="20262851" y="5793697"/>
            <a:ext cx="1016000" cy="414338"/>
          </a:xfrm>
          <a:custGeom>
            <a:avLst/>
            <a:gdLst>
              <a:gd name="T0" fmla="*/ 2271 w 4163"/>
              <a:gd name="T1" fmla="*/ 64 h 1701"/>
              <a:gd name="T2" fmla="*/ 391 w 4163"/>
              <a:gd name="T3" fmla="*/ 1543 h 1701"/>
              <a:gd name="T4" fmla="*/ 0 w 4163"/>
              <a:gd name="T5" fmla="*/ 1525 h 1701"/>
              <a:gd name="T6" fmla="*/ 1881 w 4163"/>
              <a:gd name="T7" fmla="*/ 46 h 1701"/>
              <a:gd name="T8" fmla="*/ 2271 w 4163"/>
              <a:gd name="T9" fmla="*/ 64 h 1701"/>
              <a:gd name="T10" fmla="*/ 3968 w 4163"/>
              <a:gd name="T11" fmla="*/ 1317 h 1701"/>
              <a:gd name="T12" fmla="*/ 4163 w 4163"/>
              <a:gd name="T13" fmla="*/ 1326 h 1701"/>
              <a:gd name="T14" fmla="*/ 3812 w 4163"/>
              <a:gd name="T15" fmla="*/ 1701 h 1701"/>
              <a:gd name="T16" fmla="*/ 3382 w 4163"/>
              <a:gd name="T17" fmla="*/ 1290 h 1701"/>
              <a:gd name="T18" fmla="*/ 3577 w 4163"/>
              <a:gd name="T19" fmla="*/ 1299 h 1701"/>
              <a:gd name="T20" fmla="*/ 2075 w 4163"/>
              <a:gd name="T21" fmla="*/ 64 h 1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163" h="1701">
                <a:moveTo>
                  <a:pt x="2271" y="64"/>
                </a:moveTo>
                <a:cubicBezTo>
                  <a:pt x="1273" y="18"/>
                  <a:pt x="431" y="680"/>
                  <a:pt x="391" y="1543"/>
                </a:cubicBezTo>
                <a:lnTo>
                  <a:pt x="0" y="1525"/>
                </a:lnTo>
                <a:cubicBezTo>
                  <a:pt x="40" y="662"/>
                  <a:pt x="882" y="0"/>
                  <a:pt x="1881" y="46"/>
                </a:cubicBezTo>
                <a:lnTo>
                  <a:pt x="2271" y="64"/>
                </a:lnTo>
                <a:cubicBezTo>
                  <a:pt x="3096" y="102"/>
                  <a:pt x="3794" y="618"/>
                  <a:pt x="3968" y="1317"/>
                </a:cubicBezTo>
                <a:lnTo>
                  <a:pt x="4163" y="1326"/>
                </a:lnTo>
                <a:lnTo>
                  <a:pt x="3812" y="1701"/>
                </a:lnTo>
                <a:lnTo>
                  <a:pt x="3382" y="1290"/>
                </a:lnTo>
                <a:lnTo>
                  <a:pt x="3577" y="1299"/>
                </a:lnTo>
                <a:cubicBezTo>
                  <a:pt x="3418" y="661"/>
                  <a:pt x="2820" y="169"/>
                  <a:pt x="2075" y="64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10" name="Freeform 813">
            <a:extLst>
              <a:ext uri="{FF2B5EF4-FFF2-40B4-BE49-F238E27FC236}">
                <a16:creationId xmlns:a16="http://schemas.microsoft.com/office/drawing/2014/main" id="{241C83F0-19B7-F5E7-28AF-717DB670B1ED}"/>
              </a:ext>
            </a:extLst>
          </p:cNvPr>
          <p:cNvSpPr>
            <a:spLocks/>
          </p:cNvSpPr>
          <p:nvPr/>
        </p:nvSpPr>
        <p:spPr bwMode="auto">
          <a:xfrm>
            <a:off x="25636538" y="10092647"/>
            <a:ext cx="1336675" cy="93663"/>
          </a:xfrm>
          <a:custGeom>
            <a:avLst/>
            <a:gdLst>
              <a:gd name="T0" fmla="*/ 842 w 842"/>
              <a:gd name="T1" fmla="*/ 0 h 59"/>
              <a:gd name="T2" fmla="*/ 421 w 842"/>
              <a:gd name="T3" fmla="*/ 59 h 59"/>
              <a:gd name="T4" fmla="*/ 0 w 842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2" h="59">
                <a:moveTo>
                  <a:pt x="842" y="0"/>
                </a:moveTo>
                <a:cubicBezTo>
                  <a:pt x="842" y="32"/>
                  <a:pt x="654" y="59"/>
                  <a:pt x="421" y="59"/>
                </a:cubicBezTo>
                <a:cubicBezTo>
                  <a:pt x="188" y="59"/>
                  <a:pt x="0" y="32"/>
                  <a:pt x="0" y="0"/>
                </a:cubicBez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1" name="Freeform 815">
            <a:extLst>
              <a:ext uri="{FF2B5EF4-FFF2-40B4-BE49-F238E27FC236}">
                <a16:creationId xmlns:a16="http://schemas.microsoft.com/office/drawing/2014/main" id="{E9FAF03D-4B17-E13B-52FB-255A8A9D3F2B}"/>
              </a:ext>
            </a:extLst>
          </p:cNvPr>
          <p:cNvSpPr>
            <a:spLocks/>
          </p:cNvSpPr>
          <p:nvPr/>
        </p:nvSpPr>
        <p:spPr bwMode="auto">
          <a:xfrm>
            <a:off x="25636539" y="10000572"/>
            <a:ext cx="1336675" cy="554038"/>
          </a:xfrm>
          <a:custGeom>
            <a:avLst/>
            <a:gdLst>
              <a:gd name="T0" fmla="*/ 0 w 2740"/>
              <a:gd name="T1" fmla="*/ 947 h 1136"/>
              <a:gd name="T2" fmla="*/ 0 w 2740"/>
              <a:gd name="T3" fmla="*/ 190 h 1136"/>
              <a:gd name="T4" fmla="*/ 1370 w 2740"/>
              <a:gd name="T5" fmla="*/ 0 h 1136"/>
              <a:gd name="T6" fmla="*/ 2740 w 2740"/>
              <a:gd name="T7" fmla="*/ 190 h 1136"/>
              <a:gd name="T8" fmla="*/ 2740 w 2740"/>
              <a:gd name="T9" fmla="*/ 947 h 1136"/>
              <a:gd name="T10" fmla="*/ 1370 w 2740"/>
              <a:gd name="T11" fmla="*/ 1136 h 1136"/>
              <a:gd name="T12" fmla="*/ 0 w 2740"/>
              <a:gd name="T13" fmla="*/ 947 h 1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40" h="1136">
                <a:moveTo>
                  <a:pt x="0" y="947"/>
                </a:moveTo>
                <a:lnTo>
                  <a:pt x="0" y="190"/>
                </a:lnTo>
                <a:cubicBezTo>
                  <a:pt x="0" y="85"/>
                  <a:pt x="614" y="0"/>
                  <a:pt x="1370" y="0"/>
                </a:cubicBezTo>
                <a:cubicBezTo>
                  <a:pt x="2127" y="0"/>
                  <a:pt x="2740" y="85"/>
                  <a:pt x="2740" y="190"/>
                </a:cubicBezTo>
                <a:lnTo>
                  <a:pt x="2740" y="947"/>
                </a:lnTo>
                <a:cubicBezTo>
                  <a:pt x="2740" y="1052"/>
                  <a:pt x="2127" y="1136"/>
                  <a:pt x="1370" y="1136"/>
                </a:cubicBezTo>
                <a:cubicBezTo>
                  <a:pt x="614" y="1136"/>
                  <a:pt x="0" y="1052"/>
                  <a:pt x="0" y="947"/>
                </a:cubicBezTo>
                <a:close/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2" name="Oval 816">
            <a:extLst>
              <a:ext uri="{FF2B5EF4-FFF2-40B4-BE49-F238E27FC236}">
                <a16:creationId xmlns:a16="http://schemas.microsoft.com/office/drawing/2014/main" id="{3437C345-CFE6-A19B-7EED-D5CABEE522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6389" y="10365697"/>
            <a:ext cx="169863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3" name="Oval 817">
            <a:extLst>
              <a:ext uri="{FF2B5EF4-FFF2-40B4-BE49-F238E27FC236}">
                <a16:creationId xmlns:a16="http://schemas.microsoft.com/office/drawing/2014/main" id="{A882FCF1-14A8-1621-4DBB-7032D80DB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6389" y="10365697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4" name="Oval 818">
            <a:extLst>
              <a:ext uri="{FF2B5EF4-FFF2-40B4-BE49-F238E27FC236}">
                <a16:creationId xmlns:a16="http://schemas.microsoft.com/office/drawing/2014/main" id="{D275E224-5EC4-2F14-B46D-DD9025E21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2914" y="10370459"/>
            <a:ext cx="169863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5" name="Oval 819">
            <a:extLst>
              <a:ext uri="{FF2B5EF4-FFF2-40B4-BE49-F238E27FC236}">
                <a16:creationId xmlns:a16="http://schemas.microsoft.com/office/drawing/2014/main" id="{DD16DA1B-EF0B-FEE8-8DC2-F0AAB6E2A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42914" y="10370459"/>
            <a:ext cx="169863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6" name="Oval 820">
            <a:extLst>
              <a:ext uri="{FF2B5EF4-FFF2-40B4-BE49-F238E27FC236}">
                <a16:creationId xmlns:a16="http://schemas.microsoft.com/office/drawing/2014/main" id="{DBDB0ADB-55A2-DD85-9AB9-95E6EA3BF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1" y="10391097"/>
            <a:ext cx="171450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7" name="Oval 821">
            <a:extLst>
              <a:ext uri="{FF2B5EF4-FFF2-40B4-BE49-F238E27FC236}">
                <a16:creationId xmlns:a16="http://schemas.microsoft.com/office/drawing/2014/main" id="{6D353511-554B-9075-8EF0-2C437EA74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01" y="10391097"/>
            <a:ext cx="171450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8" name="Oval 822">
            <a:extLst>
              <a:ext uri="{FF2B5EF4-FFF2-40B4-BE49-F238E27FC236}">
                <a16:creationId xmlns:a16="http://schemas.microsoft.com/office/drawing/2014/main" id="{2BDCB3C2-52C3-DC89-373B-D2E1B0888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026" y="10389509"/>
            <a:ext cx="169863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9" name="Oval 823">
            <a:extLst>
              <a:ext uri="{FF2B5EF4-FFF2-40B4-BE49-F238E27FC236}">
                <a16:creationId xmlns:a16="http://schemas.microsoft.com/office/drawing/2014/main" id="{D266A928-82F2-0D2F-6A38-BA37D15B1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026" y="10389509"/>
            <a:ext cx="169863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0" name="Oval 824">
            <a:extLst>
              <a:ext uri="{FF2B5EF4-FFF2-40B4-BE49-F238E27FC236}">
                <a16:creationId xmlns:a16="http://schemas.microsoft.com/office/drawing/2014/main" id="{A9F72CE5-FAC8-D272-9689-DB073A2A0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65189" y="10391097"/>
            <a:ext cx="169863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1" name="Oval 825">
            <a:extLst>
              <a:ext uri="{FF2B5EF4-FFF2-40B4-BE49-F238E27FC236}">
                <a16:creationId xmlns:a16="http://schemas.microsoft.com/office/drawing/2014/main" id="{5045A56B-C89E-73E2-C82B-4B32AEFCC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65189" y="10391097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2" name="Oval 826">
            <a:extLst>
              <a:ext uri="{FF2B5EF4-FFF2-40B4-BE49-F238E27FC236}">
                <a16:creationId xmlns:a16="http://schemas.microsoft.com/office/drawing/2014/main" id="{E2A04F7B-3A71-B289-6D86-827A1ADB8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6639" y="10381572"/>
            <a:ext cx="169863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3" name="Oval 827">
            <a:extLst>
              <a:ext uri="{FF2B5EF4-FFF2-40B4-BE49-F238E27FC236}">
                <a16:creationId xmlns:a16="http://schemas.microsoft.com/office/drawing/2014/main" id="{D0061757-5933-1206-9B15-AD45EE54A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36639" y="10381572"/>
            <a:ext cx="169863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4" name="Oval 828">
            <a:extLst>
              <a:ext uri="{FF2B5EF4-FFF2-40B4-BE49-F238E27FC236}">
                <a16:creationId xmlns:a16="http://schemas.microsoft.com/office/drawing/2014/main" id="{F59E87F0-0CA7-ED85-9DA0-8D021290B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6501" y="10365697"/>
            <a:ext cx="169863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5" name="Oval 829">
            <a:extLst>
              <a:ext uri="{FF2B5EF4-FFF2-40B4-BE49-F238E27FC236}">
                <a16:creationId xmlns:a16="http://schemas.microsoft.com/office/drawing/2014/main" id="{BF88E207-6BC7-8A42-849E-AD7D0DD3D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06501" y="10365697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6" name="Oval 830">
            <a:extLst>
              <a:ext uri="{FF2B5EF4-FFF2-40B4-BE49-F238E27FC236}">
                <a16:creationId xmlns:a16="http://schemas.microsoft.com/office/drawing/2014/main" id="{0E36F2A2-6E06-79EE-C934-212D6C278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3664" y="10340297"/>
            <a:ext cx="169863" cy="176213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7" name="Oval 831">
            <a:extLst>
              <a:ext uri="{FF2B5EF4-FFF2-40B4-BE49-F238E27FC236}">
                <a16:creationId xmlns:a16="http://schemas.microsoft.com/office/drawing/2014/main" id="{3810131B-3EA5-C2F0-BB17-3B3E5E850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3664" y="10340297"/>
            <a:ext cx="169863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28" name="Freeform 832">
            <a:extLst>
              <a:ext uri="{FF2B5EF4-FFF2-40B4-BE49-F238E27FC236}">
                <a16:creationId xmlns:a16="http://schemas.microsoft.com/office/drawing/2014/main" id="{7018EEA5-5B88-5C17-A91D-E6EB74380389}"/>
              </a:ext>
            </a:extLst>
          </p:cNvPr>
          <p:cNvSpPr>
            <a:spLocks/>
          </p:cNvSpPr>
          <p:nvPr/>
        </p:nvSpPr>
        <p:spPr bwMode="auto">
          <a:xfrm>
            <a:off x="24820563" y="10152972"/>
            <a:ext cx="642938" cy="230188"/>
          </a:xfrm>
          <a:custGeom>
            <a:avLst/>
            <a:gdLst>
              <a:gd name="T0" fmla="*/ 0 w 405"/>
              <a:gd name="T1" fmla="*/ 36 h 145"/>
              <a:gd name="T2" fmla="*/ 333 w 405"/>
              <a:gd name="T3" fmla="*/ 36 h 145"/>
              <a:gd name="T4" fmla="*/ 333 w 405"/>
              <a:gd name="T5" fmla="*/ 0 h 145"/>
              <a:gd name="T6" fmla="*/ 405 w 405"/>
              <a:gd name="T7" fmla="*/ 73 h 145"/>
              <a:gd name="T8" fmla="*/ 333 w 405"/>
              <a:gd name="T9" fmla="*/ 145 h 145"/>
              <a:gd name="T10" fmla="*/ 333 w 405"/>
              <a:gd name="T11" fmla="*/ 109 h 145"/>
              <a:gd name="T12" fmla="*/ 0 w 405"/>
              <a:gd name="T13" fmla="*/ 109 h 145"/>
              <a:gd name="T14" fmla="*/ 0 w 405"/>
              <a:gd name="T15" fmla="*/ 36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5" h="145">
                <a:moveTo>
                  <a:pt x="0" y="36"/>
                </a:moveTo>
                <a:lnTo>
                  <a:pt x="333" y="36"/>
                </a:lnTo>
                <a:lnTo>
                  <a:pt x="333" y="0"/>
                </a:lnTo>
                <a:lnTo>
                  <a:pt x="405" y="73"/>
                </a:lnTo>
                <a:lnTo>
                  <a:pt x="333" y="145"/>
                </a:lnTo>
                <a:lnTo>
                  <a:pt x="333" y="109"/>
                </a:lnTo>
                <a:lnTo>
                  <a:pt x="0" y="109"/>
                </a:lnTo>
                <a:lnTo>
                  <a:pt x="0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4" name="Freeform 838">
            <a:extLst>
              <a:ext uri="{FF2B5EF4-FFF2-40B4-BE49-F238E27FC236}">
                <a16:creationId xmlns:a16="http://schemas.microsoft.com/office/drawing/2014/main" id="{579BDC62-186F-6213-3802-6F05A80D8D37}"/>
              </a:ext>
            </a:extLst>
          </p:cNvPr>
          <p:cNvSpPr>
            <a:spLocks/>
          </p:cNvSpPr>
          <p:nvPr/>
        </p:nvSpPr>
        <p:spPr bwMode="auto">
          <a:xfrm>
            <a:off x="23314026" y="9592584"/>
            <a:ext cx="509588" cy="409575"/>
          </a:xfrm>
          <a:custGeom>
            <a:avLst/>
            <a:gdLst>
              <a:gd name="T0" fmla="*/ 868 w 1044"/>
              <a:gd name="T1" fmla="*/ 840 h 840"/>
              <a:gd name="T2" fmla="*/ 653 w 1044"/>
              <a:gd name="T3" fmla="*/ 634 h 840"/>
              <a:gd name="T4" fmla="*/ 751 w 1044"/>
              <a:gd name="T5" fmla="*/ 639 h 840"/>
              <a:gd name="T6" fmla="*/ 0 w 1044"/>
              <a:gd name="T7" fmla="*/ 21 h 840"/>
              <a:gd name="T8" fmla="*/ 946 w 1044"/>
              <a:gd name="T9" fmla="*/ 648 h 840"/>
              <a:gd name="T10" fmla="*/ 1044 w 1044"/>
              <a:gd name="T11" fmla="*/ 652 h 840"/>
              <a:gd name="T12" fmla="*/ 868 w 1044"/>
              <a:gd name="T13" fmla="*/ 840 h 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4" h="840">
                <a:moveTo>
                  <a:pt x="868" y="840"/>
                </a:moveTo>
                <a:lnTo>
                  <a:pt x="653" y="634"/>
                </a:lnTo>
                <a:lnTo>
                  <a:pt x="751" y="639"/>
                </a:lnTo>
                <a:cubicBezTo>
                  <a:pt x="671" y="320"/>
                  <a:pt x="372" y="74"/>
                  <a:pt x="0" y="21"/>
                </a:cubicBezTo>
                <a:cubicBezTo>
                  <a:pt x="448" y="0"/>
                  <a:pt x="851" y="267"/>
                  <a:pt x="946" y="648"/>
                </a:cubicBezTo>
                <a:lnTo>
                  <a:pt x="1044" y="652"/>
                </a:lnTo>
                <a:lnTo>
                  <a:pt x="868" y="840"/>
                </a:lnTo>
                <a:close/>
              </a:path>
            </a:pathLst>
          </a:custGeom>
          <a:solidFill>
            <a:srgbClr val="4472C4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5" name="Freeform 839">
            <a:extLst>
              <a:ext uri="{FF2B5EF4-FFF2-40B4-BE49-F238E27FC236}">
                <a16:creationId xmlns:a16="http://schemas.microsoft.com/office/drawing/2014/main" id="{AC999F08-C280-CC22-D9E1-ACC8D269BAC4}"/>
              </a:ext>
            </a:extLst>
          </p:cNvPr>
          <p:cNvSpPr>
            <a:spLocks/>
          </p:cNvSpPr>
          <p:nvPr/>
        </p:nvSpPr>
        <p:spPr bwMode="auto">
          <a:xfrm>
            <a:off x="22807614" y="9587822"/>
            <a:ext cx="554038" cy="376238"/>
          </a:xfrm>
          <a:custGeom>
            <a:avLst/>
            <a:gdLst>
              <a:gd name="T0" fmla="*/ 1135 w 1135"/>
              <a:gd name="T1" fmla="*/ 32 h 772"/>
              <a:gd name="T2" fmla="*/ 195 w 1135"/>
              <a:gd name="T3" fmla="*/ 772 h 772"/>
              <a:gd name="T4" fmla="*/ 0 w 1135"/>
              <a:gd name="T5" fmla="*/ 763 h 772"/>
              <a:gd name="T6" fmla="*/ 940 w 1135"/>
              <a:gd name="T7" fmla="*/ 23 h 772"/>
              <a:gd name="T8" fmla="*/ 1135 w 1135"/>
              <a:gd name="T9" fmla="*/ 32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5" h="772">
                <a:moveTo>
                  <a:pt x="1135" y="32"/>
                </a:moveTo>
                <a:cubicBezTo>
                  <a:pt x="636" y="9"/>
                  <a:pt x="215" y="340"/>
                  <a:pt x="195" y="772"/>
                </a:cubicBezTo>
                <a:lnTo>
                  <a:pt x="0" y="763"/>
                </a:lnTo>
                <a:cubicBezTo>
                  <a:pt x="20" y="331"/>
                  <a:pt x="441" y="0"/>
                  <a:pt x="940" y="23"/>
                </a:cubicBezTo>
                <a:lnTo>
                  <a:pt x="1135" y="32"/>
                </a:lnTo>
                <a:close/>
              </a:path>
            </a:pathLst>
          </a:custGeom>
          <a:solidFill>
            <a:srgbClr val="375C9E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6" name="Freeform 840">
            <a:extLst>
              <a:ext uri="{FF2B5EF4-FFF2-40B4-BE49-F238E27FC236}">
                <a16:creationId xmlns:a16="http://schemas.microsoft.com/office/drawing/2014/main" id="{8682ACC3-B94A-8269-80E5-EF671535501C}"/>
              </a:ext>
            </a:extLst>
          </p:cNvPr>
          <p:cNvSpPr>
            <a:spLocks/>
          </p:cNvSpPr>
          <p:nvPr/>
        </p:nvSpPr>
        <p:spPr bwMode="auto">
          <a:xfrm>
            <a:off x="22807614" y="9587822"/>
            <a:ext cx="1016000" cy="414338"/>
          </a:xfrm>
          <a:custGeom>
            <a:avLst/>
            <a:gdLst>
              <a:gd name="T0" fmla="*/ 1135 w 2082"/>
              <a:gd name="T1" fmla="*/ 32 h 851"/>
              <a:gd name="T2" fmla="*/ 195 w 2082"/>
              <a:gd name="T3" fmla="*/ 772 h 851"/>
              <a:gd name="T4" fmla="*/ 0 w 2082"/>
              <a:gd name="T5" fmla="*/ 763 h 851"/>
              <a:gd name="T6" fmla="*/ 940 w 2082"/>
              <a:gd name="T7" fmla="*/ 23 h 851"/>
              <a:gd name="T8" fmla="*/ 1135 w 2082"/>
              <a:gd name="T9" fmla="*/ 32 h 851"/>
              <a:gd name="T10" fmla="*/ 1984 w 2082"/>
              <a:gd name="T11" fmla="*/ 659 h 851"/>
              <a:gd name="T12" fmla="*/ 2082 w 2082"/>
              <a:gd name="T13" fmla="*/ 663 h 851"/>
              <a:gd name="T14" fmla="*/ 1906 w 2082"/>
              <a:gd name="T15" fmla="*/ 851 h 851"/>
              <a:gd name="T16" fmla="*/ 1691 w 2082"/>
              <a:gd name="T17" fmla="*/ 645 h 851"/>
              <a:gd name="T18" fmla="*/ 1789 w 2082"/>
              <a:gd name="T19" fmla="*/ 650 h 851"/>
              <a:gd name="T20" fmla="*/ 1038 w 2082"/>
              <a:gd name="T21" fmla="*/ 32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2" h="851">
                <a:moveTo>
                  <a:pt x="1135" y="32"/>
                </a:moveTo>
                <a:cubicBezTo>
                  <a:pt x="636" y="9"/>
                  <a:pt x="215" y="340"/>
                  <a:pt x="195" y="772"/>
                </a:cubicBezTo>
                <a:lnTo>
                  <a:pt x="0" y="763"/>
                </a:lnTo>
                <a:cubicBezTo>
                  <a:pt x="20" y="331"/>
                  <a:pt x="441" y="0"/>
                  <a:pt x="940" y="23"/>
                </a:cubicBezTo>
                <a:lnTo>
                  <a:pt x="1135" y="32"/>
                </a:lnTo>
                <a:cubicBezTo>
                  <a:pt x="1548" y="51"/>
                  <a:pt x="1897" y="309"/>
                  <a:pt x="1984" y="659"/>
                </a:cubicBezTo>
                <a:lnTo>
                  <a:pt x="2082" y="663"/>
                </a:lnTo>
                <a:lnTo>
                  <a:pt x="1906" y="851"/>
                </a:lnTo>
                <a:lnTo>
                  <a:pt x="1691" y="645"/>
                </a:lnTo>
                <a:lnTo>
                  <a:pt x="1789" y="650"/>
                </a:lnTo>
                <a:cubicBezTo>
                  <a:pt x="1709" y="331"/>
                  <a:pt x="1410" y="85"/>
                  <a:pt x="1038" y="32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7" name="Oval 841">
            <a:extLst>
              <a:ext uri="{FF2B5EF4-FFF2-40B4-BE49-F238E27FC236}">
                <a16:creationId xmlns:a16="http://schemas.microsoft.com/office/drawing/2014/main" id="{57820CB7-5F51-78AD-4198-3BF0DA9BC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9776" y="10043434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8" name="Rectangle 842">
            <a:extLst>
              <a:ext uri="{FF2B5EF4-FFF2-40B4-BE49-F238E27FC236}">
                <a16:creationId xmlns:a16="http://schemas.microsoft.com/office/drawing/2014/main" id="{F5CADC90-AE97-9756-144A-9E2D22D84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8826" y="10094234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9" name="Oval 843">
            <a:extLst>
              <a:ext uri="{FF2B5EF4-FFF2-40B4-BE49-F238E27FC236}">
                <a16:creationId xmlns:a16="http://schemas.microsoft.com/office/drawing/2014/main" id="{55952BF1-AC19-9A48-1AD9-CBA399A28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0414" y="10094234"/>
            <a:ext cx="69850" cy="9842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0" name="Rectangle 844">
            <a:extLst>
              <a:ext uri="{FF2B5EF4-FFF2-40B4-BE49-F238E27FC236}">
                <a16:creationId xmlns:a16="http://schemas.microsoft.com/office/drawing/2014/main" id="{2D969AD0-DD3F-F842-1677-67606A5DD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18826" y="10094234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1" name="Oval 845">
            <a:extLst>
              <a:ext uri="{FF2B5EF4-FFF2-40B4-BE49-F238E27FC236}">
                <a16:creationId xmlns:a16="http://schemas.microsoft.com/office/drawing/2014/main" id="{F17E01E1-7ACA-954B-DEE6-283F79EA6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34739" y="10365697"/>
            <a:ext cx="139700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2" name="Rectangle 846">
            <a:extLst>
              <a:ext uri="{FF2B5EF4-FFF2-40B4-BE49-F238E27FC236}">
                <a16:creationId xmlns:a16="http://schemas.microsoft.com/office/drawing/2014/main" id="{5F35BF81-7880-444A-96C9-866B81492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2201" y="10418084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3" name="Oval 847">
            <a:extLst>
              <a:ext uri="{FF2B5EF4-FFF2-40B4-BE49-F238E27FC236}">
                <a16:creationId xmlns:a16="http://schemas.microsoft.com/office/drawing/2014/main" id="{837E0E95-A85A-CF96-B5BB-D95E0D19B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3789" y="10418084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4" name="Rectangle 848">
            <a:extLst>
              <a:ext uri="{FF2B5EF4-FFF2-40B4-BE49-F238E27FC236}">
                <a16:creationId xmlns:a16="http://schemas.microsoft.com/office/drawing/2014/main" id="{41369627-F1D2-1D4A-2807-7494E4B4D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2201" y="10418084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5" name="Oval 849">
            <a:extLst>
              <a:ext uri="{FF2B5EF4-FFF2-40B4-BE49-F238E27FC236}">
                <a16:creationId xmlns:a16="http://schemas.microsoft.com/office/drawing/2014/main" id="{1254A941-213B-3312-5097-BBB9C6AC8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7414" y="10314897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6" name="Rectangle 850">
            <a:extLst>
              <a:ext uri="{FF2B5EF4-FFF2-40B4-BE49-F238E27FC236}">
                <a16:creationId xmlns:a16="http://schemas.microsoft.com/office/drawing/2014/main" id="{9846F33A-B497-321A-DEAD-8082492C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6464" y="10364109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7" name="Oval 851">
            <a:extLst>
              <a:ext uri="{FF2B5EF4-FFF2-40B4-BE49-F238E27FC236}">
                <a16:creationId xmlns:a16="http://schemas.microsoft.com/office/drawing/2014/main" id="{F04A4A17-5569-0A77-1678-52C644FBF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8051" y="10365697"/>
            <a:ext cx="69850" cy="9842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8" name="Rectangle 852">
            <a:extLst>
              <a:ext uri="{FF2B5EF4-FFF2-40B4-BE49-F238E27FC236}">
                <a16:creationId xmlns:a16="http://schemas.microsoft.com/office/drawing/2014/main" id="{ED18019F-489A-6D4E-7943-F0E809EE1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6464" y="10364109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9" name="Oval 853">
            <a:extLst>
              <a:ext uri="{FF2B5EF4-FFF2-40B4-BE49-F238E27FC236}">
                <a16:creationId xmlns:a16="http://schemas.microsoft.com/office/drawing/2014/main" id="{D27EB8EC-D83A-5C3C-DA77-754084C1D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0414" y="10324422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0" name="Rectangle 854">
            <a:extLst>
              <a:ext uri="{FF2B5EF4-FFF2-40B4-BE49-F238E27FC236}">
                <a16:creationId xmlns:a16="http://schemas.microsoft.com/office/drawing/2014/main" id="{65F11123-FE59-BB0F-0151-B56BF5575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1051" y="10375222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1" name="Oval 855">
            <a:extLst>
              <a:ext uri="{FF2B5EF4-FFF2-40B4-BE49-F238E27FC236}">
                <a16:creationId xmlns:a16="http://schemas.microsoft.com/office/drawing/2014/main" id="{0611942F-4D00-99C1-EED9-D47E8822E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1051" y="10375222"/>
            <a:ext cx="69850" cy="9842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2" name="Rectangle 856">
            <a:extLst>
              <a:ext uri="{FF2B5EF4-FFF2-40B4-BE49-F238E27FC236}">
                <a16:creationId xmlns:a16="http://schemas.microsoft.com/office/drawing/2014/main" id="{218EDA0E-2891-92D7-4714-99A8DA4F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1051" y="10375222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3" name="Oval 857">
            <a:extLst>
              <a:ext uri="{FF2B5EF4-FFF2-40B4-BE49-F238E27FC236}">
                <a16:creationId xmlns:a16="http://schemas.microsoft.com/office/drawing/2014/main" id="{026593DE-B638-7DDA-EF90-450845017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376" y="10594297"/>
            <a:ext cx="142875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4" name="Rectangle 858">
            <a:extLst>
              <a:ext uri="{FF2B5EF4-FFF2-40B4-BE49-F238E27FC236}">
                <a16:creationId xmlns:a16="http://schemas.microsoft.com/office/drawing/2014/main" id="{C5025E82-B074-EE71-0953-F8F778F37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6014" y="10646684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5" name="Oval 859">
            <a:extLst>
              <a:ext uri="{FF2B5EF4-FFF2-40B4-BE49-F238E27FC236}">
                <a16:creationId xmlns:a16="http://schemas.microsoft.com/office/drawing/2014/main" id="{1E95DB65-E6E2-B994-FB25-0F4618B94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7601" y="10646684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6" name="Rectangle 860">
            <a:extLst>
              <a:ext uri="{FF2B5EF4-FFF2-40B4-BE49-F238E27FC236}">
                <a16:creationId xmlns:a16="http://schemas.microsoft.com/office/drawing/2014/main" id="{4B4B2D04-6AA0-0BDD-E47C-46E02D97B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6014" y="10646684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7" name="Oval 861">
            <a:extLst>
              <a:ext uri="{FF2B5EF4-FFF2-40B4-BE49-F238E27FC236}">
                <a16:creationId xmlns:a16="http://schemas.microsoft.com/office/drawing/2014/main" id="{221D642F-95D8-200A-DABF-252AA2968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76026" y="10235522"/>
            <a:ext cx="142875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8" name="Rectangle 862">
            <a:extLst>
              <a:ext uri="{FF2B5EF4-FFF2-40B4-BE49-F238E27FC236}">
                <a16:creationId xmlns:a16="http://schemas.microsoft.com/office/drawing/2014/main" id="{7E7B71CD-9438-E763-EE76-E5C94A10E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6664" y="10284734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9" name="Oval 863">
            <a:extLst>
              <a:ext uri="{FF2B5EF4-FFF2-40B4-BE49-F238E27FC236}">
                <a16:creationId xmlns:a16="http://schemas.microsoft.com/office/drawing/2014/main" id="{B3E7C2A6-4315-3AF7-E4A8-8AABF649D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1" y="10286322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0" name="Rectangle 864">
            <a:extLst>
              <a:ext uri="{FF2B5EF4-FFF2-40B4-BE49-F238E27FC236}">
                <a16:creationId xmlns:a16="http://schemas.microsoft.com/office/drawing/2014/main" id="{6B805D47-321B-17D2-978E-691B3B60E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6664" y="10284734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1" name="Oval 865">
            <a:extLst>
              <a:ext uri="{FF2B5EF4-FFF2-40B4-BE49-F238E27FC236}">
                <a16:creationId xmlns:a16="http://schemas.microsoft.com/office/drawing/2014/main" id="{0026E4DF-5800-804B-61F7-95112B5BE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0164" y="10475234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2" name="Rectangle 866">
            <a:extLst>
              <a:ext uri="{FF2B5EF4-FFF2-40B4-BE49-F238E27FC236}">
                <a16:creationId xmlns:a16="http://schemas.microsoft.com/office/drawing/2014/main" id="{2B1F8EFF-9087-4864-735B-8C5CD30F9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9214" y="10527622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3" name="Oval 867">
            <a:extLst>
              <a:ext uri="{FF2B5EF4-FFF2-40B4-BE49-F238E27FC236}">
                <a16:creationId xmlns:a16="http://schemas.microsoft.com/office/drawing/2014/main" id="{8A5A6CFF-FA48-95AA-85A7-4C43AB88B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80801" y="10527622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4" name="Rectangle 868">
            <a:extLst>
              <a:ext uri="{FF2B5EF4-FFF2-40B4-BE49-F238E27FC236}">
                <a16:creationId xmlns:a16="http://schemas.microsoft.com/office/drawing/2014/main" id="{5FB42EBF-BE2F-8473-369B-9C9A46673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9214" y="10527622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5" name="Oval 869">
            <a:extLst>
              <a:ext uri="{FF2B5EF4-FFF2-40B4-BE49-F238E27FC236}">
                <a16:creationId xmlns:a16="http://schemas.microsoft.com/office/drawing/2014/main" id="{B15F80B5-1A28-7BDD-1864-A02279327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2989" y="10022797"/>
            <a:ext cx="142875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6" name="Rectangle 870">
            <a:extLst>
              <a:ext uri="{FF2B5EF4-FFF2-40B4-BE49-F238E27FC236}">
                <a16:creationId xmlns:a16="http://schemas.microsoft.com/office/drawing/2014/main" id="{D4E521ED-A672-6FBC-15A0-834D0A208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26" y="10073597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7" name="Oval 871">
            <a:extLst>
              <a:ext uri="{FF2B5EF4-FFF2-40B4-BE49-F238E27FC236}">
                <a16:creationId xmlns:a16="http://schemas.microsoft.com/office/drawing/2014/main" id="{5A24C038-F2AB-70AD-4196-61CB4C8C5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26" y="10075184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8" name="Rectangle 872">
            <a:extLst>
              <a:ext uri="{FF2B5EF4-FFF2-40B4-BE49-F238E27FC236}">
                <a16:creationId xmlns:a16="http://schemas.microsoft.com/office/drawing/2014/main" id="{CFEEF1F9-D534-A962-B2E7-F918B746B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26" y="10073597"/>
            <a:ext cx="71438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9" name="Oval 873">
            <a:extLst>
              <a:ext uri="{FF2B5EF4-FFF2-40B4-BE49-F238E27FC236}">
                <a16:creationId xmlns:a16="http://schemas.microsoft.com/office/drawing/2014/main" id="{0663F9E9-B521-8BC1-4807-2CF0F86A0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439" y="10194247"/>
            <a:ext cx="142875" cy="190500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0" name="Rectangle 874">
            <a:extLst>
              <a:ext uri="{FF2B5EF4-FFF2-40B4-BE49-F238E27FC236}">
                <a16:creationId xmlns:a16="http://schemas.microsoft.com/office/drawing/2014/main" id="{0DC46C78-B2C0-EBDD-E1DE-26B826E7C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2076" y="10243459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1" name="Oval 875">
            <a:extLst>
              <a:ext uri="{FF2B5EF4-FFF2-40B4-BE49-F238E27FC236}">
                <a16:creationId xmlns:a16="http://schemas.microsoft.com/office/drawing/2014/main" id="{F5353367-4CCE-8B9E-1629-9E842C7B5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3664" y="10245047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2" name="Rectangle 876">
            <a:extLst>
              <a:ext uri="{FF2B5EF4-FFF2-40B4-BE49-F238E27FC236}">
                <a16:creationId xmlns:a16="http://schemas.microsoft.com/office/drawing/2014/main" id="{CF1B7E34-5B6F-3455-530D-E77E115B6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2076" y="10243459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3" name="Oval 877">
            <a:extLst>
              <a:ext uri="{FF2B5EF4-FFF2-40B4-BE49-F238E27FC236}">
                <a16:creationId xmlns:a16="http://schemas.microsoft.com/office/drawing/2014/main" id="{5FE3BDE1-34AD-F726-2DD3-7F4B7C658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31539" y="10608584"/>
            <a:ext cx="139700" cy="190500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4" name="Rectangle 878">
            <a:extLst>
              <a:ext uri="{FF2B5EF4-FFF2-40B4-BE49-F238E27FC236}">
                <a16:creationId xmlns:a16="http://schemas.microsoft.com/office/drawing/2014/main" id="{A58A125E-49AB-42D1-7E51-5E7E841DB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9001" y="10657797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5" name="Oval 879">
            <a:extLst>
              <a:ext uri="{FF2B5EF4-FFF2-40B4-BE49-F238E27FC236}">
                <a16:creationId xmlns:a16="http://schemas.microsoft.com/office/drawing/2014/main" id="{2F8EAF14-EDA2-3C04-F568-F73EB9BC2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0589" y="10659384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6" name="Rectangle 880">
            <a:extLst>
              <a:ext uri="{FF2B5EF4-FFF2-40B4-BE49-F238E27FC236}">
                <a16:creationId xmlns:a16="http://schemas.microsoft.com/office/drawing/2014/main" id="{A70AF1F4-C837-4EB3-10A3-CF47D8981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9001" y="10657797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7" name="Oval 881">
            <a:extLst>
              <a:ext uri="{FF2B5EF4-FFF2-40B4-BE49-F238E27FC236}">
                <a16:creationId xmlns:a16="http://schemas.microsoft.com/office/drawing/2014/main" id="{B4E1A688-8194-8918-963A-16C28767B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79164" y="10118047"/>
            <a:ext cx="141288" cy="190500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8" name="Rectangle 882">
            <a:extLst>
              <a:ext uri="{FF2B5EF4-FFF2-40B4-BE49-F238E27FC236}">
                <a16:creationId xmlns:a16="http://schemas.microsoft.com/office/drawing/2014/main" id="{E0EF87E6-B7D3-5F70-41A6-52B9ECEE1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9801" y="10167259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79" name="Oval 883">
            <a:extLst>
              <a:ext uri="{FF2B5EF4-FFF2-40B4-BE49-F238E27FC236}">
                <a16:creationId xmlns:a16="http://schemas.microsoft.com/office/drawing/2014/main" id="{5C4021F2-FFD6-A6E2-DA56-FDC077859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01389" y="10168847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80" name="Rectangle 884">
            <a:extLst>
              <a:ext uri="{FF2B5EF4-FFF2-40B4-BE49-F238E27FC236}">
                <a16:creationId xmlns:a16="http://schemas.microsoft.com/office/drawing/2014/main" id="{4BC81793-2D80-BDC2-BBE8-A2204F621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9801" y="10167259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87" name="Rectangle 891">
            <a:extLst>
              <a:ext uri="{FF2B5EF4-FFF2-40B4-BE49-F238E27FC236}">
                <a16:creationId xmlns:a16="http://schemas.microsoft.com/office/drawing/2014/main" id="{43E87088-52AD-2254-AF50-67F09EB2C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71464" y="11094359"/>
            <a:ext cx="15779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responder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8" name="Freeform 892">
            <a:extLst>
              <a:ext uri="{FF2B5EF4-FFF2-40B4-BE49-F238E27FC236}">
                <a16:creationId xmlns:a16="http://schemas.microsoft.com/office/drawing/2014/main" id="{9D1CEC7E-BE26-A37D-DAC3-F1CF5F30CD7C}"/>
              </a:ext>
            </a:extLst>
          </p:cNvPr>
          <p:cNvSpPr>
            <a:spLocks/>
          </p:cNvSpPr>
          <p:nvPr/>
        </p:nvSpPr>
        <p:spPr bwMode="auto">
          <a:xfrm>
            <a:off x="25671464" y="11375347"/>
            <a:ext cx="1281113" cy="14288"/>
          </a:xfrm>
          <a:custGeom>
            <a:avLst/>
            <a:gdLst>
              <a:gd name="T0" fmla="*/ 0 w 807"/>
              <a:gd name="T1" fmla="*/ 0 h 9"/>
              <a:gd name="T2" fmla="*/ 269 w 807"/>
              <a:gd name="T3" fmla="*/ 0 h 9"/>
              <a:gd name="T4" fmla="*/ 538 w 807"/>
              <a:gd name="T5" fmla="*/ 0 h 9"/>
              <a:gd name="T6" fmla="*/ 807 w 807"/>
              <a:gd name="T7" fmla="*/ 0 h 9"/>
              <a:gd name="T8" fmla="*/ 807 w 807"/>
              <a:gd name="T9" fmla="*/ 9 h 9"/>
              <a:gd name="T10" fmla="*/ 538 w 807"/>
              <a:gd name="T11" fmla="*/ 9 h 9"/>
              <a:gd name="T12" fmla="*/ 269 w 807"/>
              <a:gd name="T13" fmla="*/ 9 h 9"/>
              <a:gd name="T14" fmla="*/ 0 w 807"/>
              <a:gd name="T15" fmla="*/ 9 h 9"/>
              <a:gd name="T16" fmla="*/ 0 w 807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7" h="9">
                <a:moveTo>
                  <a:pt x="0" y="0"/>
                </a:moveTo>
                <a:lnTo>
                  <a:pt x="269" y="0"/>
                </a:lnTo>
                <a:lnTo>
                  <a:pt x="538" y="0"/>
                </a:lnTo>
                <a:lnTo>
                  <a:pt x="807" y="0"/>
                </a:lnTo>
                <a:lnTo>
                  <a:pt x="807" y="9"/>
                </a:lnTo>
                <a:lnTo>
                  <a:pt x="538" y="9"/>
                </a:lnTo>
                <a:lnTo>
                  <a:pt x="269" y="9"/>
                </a:lnTo>
                <a:lnTo>
                  <a:pt x="0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89" name="Rectangle 893">
            <a:extLst>
              <a:ext uri="{FF2B5EF4-FFF2-40B4-BE49-F238E27FC236}">
                <a16:creationId xmlns:a16="http://schemas.microsoft.com/office/drawing/2014/main" id="{10FD92F8-9F15-705F-EDEC-BEA4AB204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9822" y="11698352"/>
            <a:ext cx="39594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D7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1910" name="Rectangle 916">
            <a:extLst>
              <a:ext uri="{FF2B5EF4-FFF2-40B4-BE49-F238E27FC236}">
                <a16:creationId xmlns:a16="http://schemas.microsoft.com/office/drawing/2014/main" id="{664E631E-9521-92ED-DCF0-5256BFC04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1989" y="9532259"/>
            <a:ext cx="2417763" cy="474663"/>
          </a:xfrm>
          <a:prstGeom prst="rect">
            <a:avLst/>
          </a:prstGeom>
          <a:noFill/>
          <a:ln w="365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11" name="Rectangle 917">
            <a:extLst>
              <a:ext uri="{FF2B5EF4-FFF2-40B4-BE49-F238E27FC236}">
                <a16:creationId xmlns:a16="http://schemas.microsoft.com/office/drawing/2014/main" id="{5C39BDA9-6E50-4323-BEAF-D89A31BBD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2861" y="9615002"/>
            <a:ext cx="183062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T</a:t>
            </a:r>
            <a:r>
              <a:rPr kumimoji="0" lang="en-US" altLang="ja-JP" sz="230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reated</a:t>
            </a:r>
            <a:r>
              <a:rPr kumimoji="0" lang="ja-JP" altLang="ja-JP" sz="23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model</a:t>
            </a:r>
            <a:endParaRPr kumimoji="0" lang="ja-JP" altLang="ja-JP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32" name="Rectangle 938">
            <a:extLst>
              <a:ext uri="{FF2B5EF4-FFF2-40B4-BE49-F238E27FC236}">
                <a16:creationId xmlns:a16="http://schemas.microsoft.com/office/drawing/2014/main" id="{F7E56950-5429-7154-24C4-89A821CD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0562" y="9008301"/>
            <a:ext cx="60593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18hr</a:t>
            </a:r>
            <a:endParaRPr kumimoji="0" lang="ja-JP" altLang="ja-JP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1934" name="Rectangle 940">
            <a:extLst>
              <a:ext uri="{FF2B5EF4-FFF2-40B4-BE49-F238E27FC236}">
                <a16:creationId xmlns:a16="http://schemas.microsoft.com/office/drawing/2014/main" id="{71D19094-231B-34EF-B899-DDBF318DF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9217" y="9448122"/>
            <a:ext cx="1970091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CD154,CD137</a:t>
            </a:r>
            <a:endParaRPr kumimoji="0" lang="ja-JP" altLang="ja-JP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1941" name="Rectangle 945">
            <a:extLst>
              <a:ext uri="{FF2B5EF4-FFF2-40B4-BE49-F238E27FC236}">
                <a16:creationId xmlns:a16="http://schemas.microsoft.com/office/drawing/2014/main" id="{B35540D6-16D6-45E6-A1B5-E65CCD65F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41296" y="7698466"/>
            <a:ext cx="60593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14hr</a:t>
            </a:r>
            <a:endParaRPr kumimoji="0" lang="ja-JP" altLang="ja-JP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1943" name="Rectangle 947">
            <a:extLst>
              <a:ext uri="{FF2B5EF4-FFF2-40B4-BE49-F238E27FC236}">
                <a16:creationId xmlns:a16="http://schemas.microsoft.com/office/drawing/2014/main" id="{E86BEB90-7EDC-87FE-F111-7CBC09A67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72606" y="8110687"/>
            <a:ext cx="134331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Monensin</a:t>
            </a:r>
            <a:endParaRPr kumimoji="0" lang="ja-JP" altLang="ja-JP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1945" name="Rectangle 949">
            <a:extLst>
              <a:ext uri="{FF2B5EF4-FFF2-40B4-BE49-F238E27FC236}">
                <a16:creationId xmlns:a16="http://schemas.microsoft.com/office/drawing/2014/main" id="{8124193F-D2C4-A6B1-26C6-113B51976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8501" y="7678059"/>
            <a:ext cx="2419350" cy="473075"/>
          </a:xfrm>
          <a:prstGeom prst="rect">
            <a:avLst/>
          </a:prstGeom>
          <a:noFill/>
          <a:ln w="3651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46" name="Rectangle 950">
            <a:extLst>
              <a:ext uri="{FF2B5EF4-FFF2-40B4-BE49-F238E27FC236}">
                <a16:creationId xmlns:a16="http://schemas.microsoft.com/office/drawing/2014/main" id="{43DA6C80-C638-244A-DDB5-F0E965C09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6195" y="7736263"/>
            <a:ext cx="256057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>
                <a:solidFill>
                  <a:srgbClr val="000000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Un treated</a:t>
            </a:r>
            <a:r>
              <a:rPr kumimoji="0" lang="ja-JP" altLang="ja-JP" sz="23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 model</a:t>
            </a:r>
            <a:endParaRPr kumimoji="0" lang="ja-JP" altLang="ja-JP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64" name="Freeform 968">
            <a:extLst>
              <a:ext uri="{FF2B5EF4-FFF2-40B4-BE49-F238E27FC236}">
                <a16:creationId xmlns:a16="http://schemas.microsoft.com/office/drawing/2014/main" id="{760CE442-4146-C9BF-E736-B78FE5835C78}"/>
              </a:ext>
            </a:extLst>
          </p:cNvPr>
          <p:cNvSpPr>
            <a:spLocks/>
          </p:cNvSpPr>
          <p:nvPr/>
        </p:nvSpPr>
        <p:spPr bwMode="auto">
          <a:xfrm>
            <a:off x="25677814" y="8213047"/>
            <a:ext cx="1336675" cy="92075"/>
          </a:xfrm>
          <a:custGeom>
            <a:avLst/>
            <a:gdLst>
              <a:gd name="T0" fmla="*/ 842 w 842"/>
              <a:gd name="T1" fmla="*/ 0 h 58"/>
              <a:gd name="T2" fmla="*/ 421 w 842"/>
              <a:gd name="T3" fmla="*/ 58 h 58"/>
              <a:gd name="T4" fmla="*/ 0 w 842"/>
              <a:gd name="T5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2" h="58">
                <a:moveTo>
                  <a:pt x="842" y="0"/>
                </a:moveTo>
                <a:cubicBezTo>
                  <a:pt x="842" y="32"/>
                  <a:pt x="654" y="58"/>
                  <a:pt x="421" y="58"/>
                </a:cubicBezTo>
                <a:cubicBezTo>
                  <a:pt x="188" y="58"/>
                  <a:pt x="0" y="32"/>
                  <a:pt x="0" y="0"/>
                </a:cubicBez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5" name="Freeform 969">
            <a:extLst>
              <a:ext uri="{FF2B5EF4-FFF2-40B4-BE49-F238E27FC236}">
                <a16:creationId xmlns:a16="http://schemas.microsoft.com/office/drawing/2014/main" id="{CED4FEDA-9E55-C2A0-6F2A-6D4366FF58CF}"/>
              </a:ext>
            </a:extLst>
          </p:cNvPr>
          <p:cNvSpPr>
            <a:spLocks/>
          </p:cNvSpPr>
          <p:nvPr/>
        </p:nvSpPr>
        <p:spPr bwMode="auto">
          <a:xfrm>
            <a:off x="25677814" y="8120972"/>
            <a:ext cx="1336675" cy="554038"/>
          </a:xfrm>
          <a:custGeom>
            <a:avLst/>
            <a:gdLst>
              <a:gd name="T0" fmla="*/ 0 w 2740"/>
              <a:gd name="T1" fmla="*/ 947 h 1136"/>
              <a:gd name="T2" fmla="*/ 0 w 2740"/>
              <a:gd name="T3" fmla="*/ 190 h 1136"/>
              <a:gd name="T4" fmla="*/ 1370 w 2740"/>
              <a:gd name="T5" fmla="*/ 0 h 1136"/>
              <a:gd name="T6" fmla="*/ 2740 w 2740"/>
              <a:gd name="T7" fmla="*/ 190 h 1136"/>
              <a:gd name="T8" fmla="*/ 2740 w 2740"/>
              <a:gd name="T9" fmla="*/ 947 h 1136"/>
              <a:gd name="T10" fmla="*/ 1370 w 2740"/>
              <a:gd name="T11" fmla="*/ 1136 h 1136"/>
              <a:gd name="T12" fmla="*/ 0 w 2740"/>
              <a:gd name="T13" fmla="*/ 947 h 1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40" h="1136">
                <a:moveTo>
                  <a:pt x="0" y="947"/>
                </a:moveTo>
                <a:lnTo>
                  <a:pt x="0" y="190"/>
                </a:lnTo>
                <a:cubicBezTo>
                  <a:pt x="0" y="85"/>
                  <a:pt x="614" y="0"/>
                  <a:pt x="1370" y="0"/>
                </a:cubicBezTo>
                <a:cubicBezTo>
                  <a:pt x="2127" y="0"/>
                  <a:pt x="2740" y="85"/>
                  <a:pt x="2740" y="190"/>
                </a:cubicBezTo>
                <a:lnTo>
                  <a:pt x="2740" y="947"/>
                </a:lnTo>
                <a:cubicBezTo>
                  <a:pt x="2740" y="1052"/>
                  <a:pt x="2127" y="1136"/>
                  <a:pt x="1370" y="1136"/>
                </a:cubicBezTo>
                <a:cubicBezTo>
                  <a:pt x="614" y="1136"/>
                  <a:pt x="0" y="1052"/>
                  <a:pt x="0" y="947"/>
                </a:cubicBezTo>
                <a:close/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6" name="Oval 970">
            <a:extLst>
              <a:ext uri="{FF2B5EF4-FFF2-40B4-BE49-F238E27FC236}">
                <a16:creationId xmlns:a16="http://schemas.microsoft.com/office/drawing/2014/main" id="{5F60021E-33A9-EB11-BB6E-FFF51E6D4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6076" y="8486097"/>
            <a:ext cx="171450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7" name="Oval 971">
            <a:extLst>
              <a:ext uri="{FF2B5EF4-FFF2-40B4-BE49-F238E27FC236}">
                <a16:creationId xmlns:a16="http://schemas.microsoft.com/office/drawing/2014/main" id="{0F12E875-41C4-A95D-F452-65684A57B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6076" y="8486097"/>
            <a:ext cx="171450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8" name="Oval 972">
            <a:extLst>
              <a:ext uri="{FF2B5EF4-FFF2-40B4-BE49-F238E27FC236}">
                <a16:creationId xmlns:a16="http://schemas.microsoft.com/office/drawing/2014/main" id="{D9035FCF-2F2D-C90D-0CED-48861DF48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82601" y="8487684"/>
            <a:ext cx="171450" cy="176213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9" name="Oval 973">
            <a:extLst>
              <a:ext uri="{FF2B5EF4-FFF2-40B4-BE49-F238E27FC236}">
                <a16:creationId xmlns:a16="http://schemas.microsoft.com/office/drawing/2014/main" id="{25CBA13D-A4CE-E5F5-0A6D-790DE1F4A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82601" y="8487684"/>
            <a:ext cx="171450" cy="176213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0" name="Oval 974">
            <a:extLst>
              <a:ext uri="{FF2B5EF4-FFF2-40B4-BE49-F238E27FC236}">
                <a16:creationId xmlns:a16="http://schemas.microsoft.com/office/drawing/2014/main" id="{67D1014E-A57B-4C2F-0A7C-1140CFCFC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2776" y="8511497"/>
            <a:ext cx="171450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1" name="Oval 975">
            <a:extLst>
              <a:ext uri="{FF2B5EF4-FFF2-40B4-BE49-F238E27FC236}">
                <a16:creationId xmlns:a16="http://schemas.microsoft.com/office/drawing/2014/main" id="{C3A399EF-9C02-7672-708B-C6CD03CC2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2776" y="8511497"/>
            <a:ext cx="171450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2" name="Oval 976">
            <a:extLst>
              <a:ext uri="{FF2B5EF4-FFF2-40B4-BE49-F238E27FC236}">
                <a16:creationId xmlns:a16="http://schemas.microsoft.com/office/drawing/2014/main" id="{9CAE9682-9746-1B74-6CDF-963FB320C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7714" y="8508322"/>
            <a:ext cx="171450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3" name="Oval 977">
            <a:extLst>
              <a:ext uri="{FF2B5EF4-FFF2-40B4-BE49-F238E27FC236}">
                <a16:creationId xmlns:a16="http://schemas.microsoft.com/office/drawing/2014/main" id="{CE61AE61-2393-5640-6474-11440E334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7714" y="8508322"/>
            <a:ext cx="171450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4" name="Oval 978">
            <a:extLst>
              <a:ext uri="{FF2B5EF4-FFF2-40B4-BE49-F238E27FC236}">
                <a16:creationId xmlns:a16="http://schemas.microsoft.com/office/drawing/2014/main" id="{4A42A232-AB9A-E9D1-0489-7CD6AA5AB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4876" y="8511497"/>
            <a:ext cx="171450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5" name="Oval 979">
            <a:extLst>
              <a:ext uri="{FF2B5EF4-FFF2-40B4-BE49-F238E27FC236}">
                <a16:creationId xmlns:a16="http://schemas.microsoft.com/office/drawing/2014/main" id="{7A77DD49-D459-A84D-02F1-0171793C4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3289" y="8511497"/>
            <a:ext cx="173038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6" name="Oval 980">
            <a:extLst>
              <a:ext uri="{FF2B5EF4-FFF2-40B4-BE49-F238E27FC236}">
                <a16:creationId xmlns:a16="http://schemas.microsoft.com/office/drawing/2014/main" id="{3565EAA7-BBA0-6356-2AE6-D6152C06A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7914" y="8500384"/>
            <a:ext cx="169863" cy="174625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7" name="Oval 981">
            <a:extLst>
              <a:ext uri="{FF2B5EF4-FFF2-40B4-BE49-F238E27FC236}">
                <a16:creationId xmlns:a16="http://schemas.microsoft.com/office/drawing/2014/main" id="{8F0BB241-0E38-5830-D2A5-D20178C9D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7914" y="8500384"/>
            <a:ext cx="169863" cy="174625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8" name="Oval 982">
            <a:extLst>
              <a:ext uri="{FF2B5EF4-FFF2-40B4-BE49-F238E27FC236}">
                <a16:creationId xmlns:a16="http://schemas.microsoft.com/office/drawing/2014/main" id="{DB66FC9E-C48D-A9AF-E0FA-EB5E51320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46189" y="8486097"/>
            <a:ext cx="171450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79" name="Oval 983">
            <a:extLst>
              <a:ext uri="{FF2B5EF4-FFF2-40B4-BE49-F238E27FC236}">
                <a16:creationId xmlns:a16="http://schemas.microsoft.com/office/drawing/2014/main" id="{5BEAC116-B9DB-2E09-724B-29BC4E0A4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46189" y="8486097"/>
            <a:ext cx="171450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80" name="Oval 984">
            <a:extLst>
              <a:ext uri="{FF2B5EF4-FFF2-40B4-BE49-F238E27FC236}">
                <a16:creationId xmlns:a16="http://schemas.microsoft.com/office/drawing/2014/main" id="{92428493-71F6-F2D7-7C2C-7B50D553C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6526" y="8460697"/>
            <a:ext cx="169863" cy="173038"/>
          </a:xfrm>
          <a:prstGeom prst="ellipse">
            <a:avLst/>
          </a:pr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81" name="Oval 985">
            <a:extLst>
              <a:ext uri="{FF2B5EF4-FFF2-40B4-BE49-F238E27FC236}">
                <a16:creationId xmlns:a16="http://schemas.microsoft.com/office/drawing/2014/main" id="{5722C6E9-2FCF-5EFB-B467-DD24B6DD6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06526" y="8460697"/>
            <a:ext cx="169863" cy="173038"/>
          </a:xfrm>
          <a:prstGeom prst="ellipse">
            <a:avLst/>
          </a:pr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82" name="Freeform 986">
            <a:extLst>
              <a:ext uri="{FF2B5EF4-FFF2-40B4-BE49-F238E27FC236}">
                <a16:creationId xmlns:a16="http://schemas.microsoft.com/office/drawing/2014/main" id="{C68CE069-BFBE-A689-45A5-657CF53D1708}"/>
              </a:ext>
            </a:extLst>
          </p:cNvPr>
          <p:cNvSpPr>
            <a:spLocks/>
          </p:cNvSpPr>
          <p:nvPr/>
        </p:nvSpPr>
        <p:spPr bwMode="auto">
          <a:xfrm>
            <a:off x="24822151" y="8273372"/>
            <a:ext cx="641350" cy="230188"/>
          </a:xfrm>
          <a:custGeom>
            <a:avLst/>
            <a:gdLst>
              <a:gd name="T0" fmla="*/ 0 w 404"/>
              <a:gd name="T1" fmla="*/ 36 h 145"/>
              <a:gd name="T2" fmla="*/ 332 w 404"/>
              <a:gd name="T3" fmla="*/ 36 h 145"/>
              <a:gd name="T4" fmla="*/ 332 w 404"/>
              <a:gd name="T5" fmla="*/ 0 h 145"/>
              <a:gd name="T6" fmla="*/ 404 w 404"/>
              <a:gd name="T7" fmla="*/ 72 h 145"/>
              <a:gd name="T8" fmla="*/ 332 w 404"/>
              <a:gd name="T9" fmla="*/ 145 h 145"/>
              <a:gd name="T10" fmla="*/ 332 w 404"/>
              <a:gd name="T11" fmla="*/ 108 h 145"/>
              <a:gd name="T12" fmla="*/ 0 w 404"/>
              <a:gd name="T13" fmla="*/ 108 h 145"/>
              <a:gd name="T14" fmla="*/ 0 w 404"/>
              <a:gd name="T15" fmla="*/ 36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4" h="145">
                <a:moveTo>
                  <a:pt x="0" y="36"/>
                </a:moveTo>
                <a:lnTo>
                  <a:pt x="332" y="36"/>
                </a:lnTo>
                <a:lnTo>
                  <a:pt x="332" y="0"/>
                </a:lnTo>
                <a:lnTo>
                  <a:pt x="404" y="72"/>
                </a:lnTo>
                <a:lnTo>
                  <a:pt x="332" y="145"/>
                </a:lnTo>
                <a:lnTo>
                  <a:pt x="332" y="108"/>
                </a:lnTo>
                <a:lnTo>
                  <a:pt x="0" y="108"/>
                </a:lnTo>
                <a:lnTo>
                  <a:pt x="0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86" name="Rectangle 990">
            <a:extLst>
              <a:ext uri="{FF2B5EF4-FFF2-40B4-BE49-F238E27FC236}">
                <a16:creationId xmlns:a16="http://schemas.microsoft.com/office/drawing/2014/main" id="{0CC1FCF2-8E43-E5FE-9537-19E5640B5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3214" y="9163959"/>
            <a:ext cx="1576388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responder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7" name="Freeform 991">
            <a:extLst>
              <a:ext uri="{FF2B5EF4-FFF2-40B4-BE49-F238E27FC236}">
                <a16:creationId xmlns:a16="http://schemas.microsoft.com/office/drawing/2014/main" id="{F6DAC627-05C3-08F5-7328-A7FC1EA7494C}"/>
              </a:ext>
            </a:extLst>
          </p:cNvPr>
          <p:cNvSpPr>
            <a:spLocks/>
          </p:cNvSpPr>
          <p:nvPr/>
        </p:nvSpPr>
        <p:spPr bwMode="auto">
          <a:xfrm>
            <a:off x="25701626" y="9448122"/>
            <a:ext cx="1281113" cy="14288"/>
          </a:xfrm>
          <a:custGeom>
            <a:avLst/>
            <a:gdLst>
              <a:gd name="T0" fmla="*/ 0 w 807"/>
              <a:gd name="T1" fmla="*/ 0 h 9"/>
              <a:gd name="T2" fmla="*/ 269 w 807"/>
              <a:gd name="T3" fmla="*/ 0 h 9"/>
              <a:gd name="T4" fmla="*/ 538 w 807"/>
              <a:gd name="T5" fmla="*/ 0 h 9"/>
              <a:gd name="T6" fmla="*/ 807 w 807"/>
              <a:gd name="T7" fmla="*/ 0 h 9"/>
              <a:gd name="T8" fmla="*/ 807 w 807"/>
              <a:gd name="T9" fmla="*/ 9 h 9"/>
              <a:gd name="T10" fmla="*/ 538 w 807"/>
              <a:gd name="T11" fmla="*/ 9 h 9"/>
              <a:gd name="T12" fmla="*/ 269 w 807"/>
              <a:gd name="T13" fmla="*/ 9 h 9"/>
              <a:gd name="T14" fmla="*/ 0 w 807"/>
              <a:gd name="T15" fmla="*/ 9 h 9"/>
              <a:gd name="T16" fmla="*/ 0 w 807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07" h="9">
                <a:moveTo>
                  <a:pt x="0" y="0"/>
                </a:moveTo>
                <a:lnTo>
                  <a:pt x="269" y="0"/>
                </a:lnTo>
                <a:lnTo>
                  <a:pt x="538" y="0"/>
                </a:lnTo>
                <a:lnTo>
                  <a:pt x="807" y="0"/>
                </a:lnTo>
                <a:lnTo>
                  <a:pt x="807" y="9"/>
                </a:lnTo>
                <a:lnTo>
                  <a:pt x="538" y="9"/>
                </a:lnTo>
                <a:lnTo>
                  <a:pt x="269" y="9"/>
                </a:lnTo>
                <a:lnTo>
                  <a:pt x="0" y="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019" name="Picture 995">
            <a:extLst>
              <a:ext uri="{FF2B5EF4-FFF2-40B4-BE49-F238E27FC236}">
                <a16:creationId xmlns:a16="http://schemas.microsoft.com/office/drawing/2014/main" id="{50F173C9-9B69-6A76-C715-6F75C5C42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0051" y="7941584"/>
            <a:ext cx="10445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91" name="Freeform 996">
            <a:extLst>
              <a:ext uri="{FF2B5EF4-FFF2-40B4-BE49-F238E27FC236}">
                <a16:creationId xmlns:a16="http://schemas.microsoft.com/office/drawing/2014/main" id="{11F81074-D3A3-276B-6CB1-E56EDF398537}"/>
              </a:ext>
            </a:extLst>
          </p:cNvPr>
          <p:cNvSpPr>
            <a:spLocks/>
          </p:cNvSpPr>
          <p:nvPr/>
        </p:nvSpPr>
        <p:spPr bwMode="auto">
          <a:xfrm>
            <a:off x="23372764" y="7711397"/>
            <a:ext cx="509588" cy="411163"/>
          </a:xfrm>
          <a:custGeom>
            <a:avLst/>
            <a:gdLst>
              <a:gd name="T0" fmla="*/ 869 w 1044"/>
              <a:gd name="T1" fmla="*/ 840 h 840"/>
              <a:gd name="T2" fmla="*/ 654 w 1044"/>
              <a:gd name="T3" fmla="*/ 634 h 840"/>
              <a:gd name="T4" fmla="*/ 751 w 1044"/>
              <a:gd name="T5" fmla="*/ 639 h 840"/>
              <a:gd name="T6" fmla="*/ 0 w 1044"/>
              <a:gd name="T7" fmla="*/ 21 h 840"/>
              <a:gd name="T8" fmla="*/ 947 w 1044"/>
              <a:gd name="T9" fmla="*/ 648 h 840"/>
              <a:gd name="T10" fmla="*/ 1044 w 1044"/>
              <a:gd name="T11" fmla="*/ 652 h 840"/>
              <a:gd name="T12" fmla="*/ 869 w 1044"/>
              <a:gd name="T13" fmla="*/ 840 h 8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4" h="840">
                <a:moveTo>
                  <a:pt x="869" y="840"/>
                </a:moveTo>
                <a:lnTo>
                  <a:pt x="654" y="634"/>
                </a:lnTo>
                <a:lnTo>
                  <a:pt x="751" y="639"/>
                </a:lnTo>
                <a:cubicBezTo>
                  <a:pt x="672" y="320"/>
                  <a:pt x="373" y="74"/>
                  <a:pt x="0" y="21"/>
                </a:cubicBezTo>
                <a:cubicBezTo>
                  <a:pt x="449" y="0"/>
                  <a:pt x="852" y="267"/>
                  <a:pt x="947" y="648"/>
                </a:cubicBezTo>
                <a:lnTo>
                  <a:pt x="1044" y="652"/>
                </a:lnTo>
                <a:lnTo>
                  <a:pt x="869" y="840"/>
                </a:lnTo>
                <a:close/>
              </a:path>
            </a:pathLst>
          </a:custGeom>
          <a:solidFill>
            <a:srgbClr val="4472C4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2" name="Freeform 997">
            <a:extLst>
              <a:ext uri="{FF2B5EF4-FFF2-40B4-BE49-F238E27FC236}">
                <a16:creationId xmlns:a16="http://schemas.microsoft.com/office/drawing/2014/main" id="{4DF21EA0-184B-2490-6712-07886B42B483}"/>
              </a:ext>
            </a:extLst>
          </p:cNvPr>
          <p:cNvSpPr>
            <a:spLocks/>
          </p:cNvSpPr>
          <p:nvPr/>
        </p:nvSpPr>
        <p:spPr bwMode="auto">
          <a:xfrm>
            <a:off x="22867939" y="7706634"/>
            <a:ext cx="552450" cy="376238"/>
          </a:xfrm>
          <a:custGeom>
            <a:avLst/>
            <a:gdLst>
              <a:gd name="T0" fmla="*/ 1135 w 1135"/>
              <a:gd name="T1" fmla="*/ 32 h 772"/>
              <a:gd name="T2" fmla="*/ 195 w 1135"/>
              <a:gd name="T3" fmla="*/ 772 h 772"/>
              <a:gd name="T4" fmla="*/ 0 w 1135"/>
              <a:gd name="T5" fmla="*/ 763 h 772"/>
              <a:gd name="T6" fmla="*/ 940 w 1135"/>
              <a:gd name="T7" fmla="*/ 23 h 772"/>
              <a:gd name="T8" fmla="*/ 1135 w 1135"/>
              <a:gd name="T9" fmla="*/ 32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5" h="772">
                <a:moveTo>
                  <a:pt x="1135" y="32"/>
                </a:moveTo>
                <a:cubicBezTo>
                  <a:pt x="636" y="9"/>
                  <a:pt x="215" y="341"/>
                  <a:pt x="195" y="772"/>
                </a:cubicBezTo>
                <a:lnTo>
                  <a:pt x="0" y="763"/>
                </a:lnTo>
                <a:cubicBezTo>
                  <a:pt x="20" y="332"/>
                  <a:pt x="441" y="0"/>
                  <a:pt x="940" y="23"/>
                </a:cubicBezTo>
                <a:lnTo>
                  <a:pt x="1135" y="32"/>
                </a:lnTo>
                <a:close/>
              </a:path>
            </a:pathLst>
          </a:custGeom>
          <a:solidFill>
            <a:srgbClr val="375C9E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3" name="Freeform 998">
            <a:extLst>
              <a:ext uri="{FF2B5EF4-FFF2-40B4-BE49-F238E27FC236}">
                <a16:creationId xmlns:a16="http://schemas.microsoft.com/office/drawing/2014/main" id="{4A9D71AB-7BDA-8D42-BD9E-CDD71867C0C1}"/>
              </a:ext>
            </a:extLst>
          </p:cNvPr>
          <p:cNvSpPr>
            <a:spLocks/>
          </p:cNvSpPr>
          <p:nvPr/>
        </p:nvSpPr>
        <p:spPr bwMode="auto">
          <a:xfrm>
            <a:off x="22866351" y="7706634"/>
            <a:ext cx="1016000" cy="415925"/>
          </a:xfrm>
          <a:custGeom>
            <a:avLst/>
            <a:gdLst>
              <a:gd name="T0" fmla="*/ 1135 w 2081"/>
              <a:gd name="T1" fmla="*/ 32 h 851"/>
              <a:gd name="T2" fmla="*/ 195 w 2081"/>
              <a:gd name="T3" fmla="*/ 772 h 851"/>
              <a:gd name="T4" fmla="*/ 0 w 2081"/>
              <a:gd name="T5" fmla="*/ 763 h 851"/>
              <a:gd name="T6" fmla="*/ 940 w 2081"/>
              <a:gd name="T7" fmla="*/ 23 h 851"/>
              <a:gd name="T8" fmla="*/ 1135 w 2081"/>
              <a:gd name="T9" fmla="*/ 32 h 851"/>
              <a:gd name="T10" fmla="*/ 1984 w 2081"/>
              <a:gd name="T11" fmla="*/ 659 h 851"/>
              <a:gd name="T12" fmla="*/ 2081 w 2081"/>
              <a:gd name="T13" fmla="*/ 663 h 851"/>
              <a:gd name="T14" fmla="*/ 1906 w 2081"/>
              <a:gd name="T15" fmla="*/ 851 h 851"/>
              <a:gd name="T16" fmla="*/ 1691 w 2081"/>
              <a:gd name="T17" fmla="*/ 645 h 851"/>
              <a:gd name="T18" fmla="*/ 1788 w 2081"/>
              <a:gd name="T19" fmla="*/ 650 h 851"/>
              <a:gd name="T20" fmla="*/ 1037 w 2081"/>
              <a:gd name="T21" fmla="*/ 32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81" h="851">
                <a:moveTo>
                  <a:pt x="1135" y="32"/>
                </a:moveTo>
                <a:cubicBezTo>
                  <a:pt x="636" y="9"/>
                  <a:pt x="215" y="341"/>
                  <a:pt x="195" y="772"/>
                </a:cubicBezTo>
                <a:lnTo>
                  <a:pt x="0" y="763"/>
                </a:lnTo>
                <a:cubicBezTo>
                  <a:pt x="20" y="332"/>
                  <a:pt x="441" y="0"/>
                  <a:pt x="940" y="23"/>
                </a:cubicBezTo>
                <a:lnTo>
                  <a:pt x="1135" y="32"/>
                </a:lnTo>
                <a:cubicBezTo>
                  <a:pt x="1548" y="51"/>
                  <a:pt x="1897" y="309"/>
                  <a:pt x="1984" y="659"/>
                </a:cubicBezTo>
                <a:lnTo>
                  <a:pt x="2081" y="663"/>
                </a:lnTo>
                <a:lnTo>
                  <a:pt x="1906" y="851"/>
                </a:lnTo>
                <a:lnTo>
                  <a:pt x="1691" y="645"/>
                </a:lnTo>
                <a:lnTo>
                  <a:pt x="1788" y="650"/>
                </a:lnTo>
                <a:cubicBezTo>
                  <a:pt x="1709" y="331"/>
                  <a:pt x="1410" y="85"/>
                  <a:pt x="1037" y="32"/>
                </a:cubicBezTo>
              </a:path>
            </a:pathLst>
          </a:custGeom>
          <a:noFill/>
          <a:ln w="15875" cap="flat">
            <a:solidFill>
              <a:srgbClr val="2F528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4" name="Oval 999">
            <a:extLst>
              <a:ext uri="{FF2B5EF4-FFF2-40B4-BE49-F238E27FC236}">
                <a16:creationId xmlns:a16="http://schemas.microsoft.com/office/drawing/2014/main" id="{1DFB3E9B-3C8F-23EC-3595-5CDE3F1D0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0101" y="8163834"/>
            <a:ext cx="141288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5" name="Rectangle 1000">
            <a:extLst>
              <a:ext uri="{FF2B5EF4-FFF2-40B4-BE49-F238E27FC236}">
                <a16:creationId xmlns:a16="http://schemas.microsoft.com/office/drawing/2014/main" id="{48A3084B-2F13-AD82-D221-51446FD61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9151" y="8213047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6" name="Oval 1001">
            <a:extLst>
              <a:ext uri="{FF2B5EF4-FFF2-40B4-BE49-F238E27FC236}">
                <a16:creationId xmlns:a16="http://schemas.microsoft.com/office/drawing/2014/main" id="{DA3EEF3D-398A-5477-E4B2-4D5F3C03D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80739" y="8214634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7" name="Rectangle 1002">
            <a:extLst>
              <a:ext uri="{FF2B5EF4-FFF2-40B4-BE49-F238E27FC236}">
                <a16:creationId xmlns:a16="http://schemas.microsoft.com/office/drawing/2014/main" id="{3AA6C97B-914E-435B-E834-DA1976DAA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9151" y="8213047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8" name="Oval 1003">
            <a:extLst>
              <a:ext uri="{FF2B5EF4-FFF2-40B4-BE49-F238E27FC236}">
                <a16:creationId xmlns:a16="http://schemas.microsoft.com/office/drawing/2014/main" id="{A2BCFE7C-3FE9-F396-ECDC-DB816B694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95064" y="8486097"/>
            <a:ext cx="139700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99" name="Rectangle 1004">
            <a:extLst>
              <a:ext uri="{FF2B5EF4-FFF2-40B4-BE49-F238E27FC236}">
                <a16:creationId xmlns:a16="http://schemas.microsoft.com/office/drawing/2014/main" id="{4F3462AD-0431-982A-AE61-33092594E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2526" y="8535309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0" name="Oval 1005">
            <a:extLst>
              <a:ext uri="{FF2B5EF4-FFF2-40B4-BE49-F238E27FC236}">
                <a16:creationId xmlns:a16="http://schemas.microsoft.com/office/drawing/2014/main" id="{B6FCACE1-4EF4-CAE8-6F8B-DDF309DF9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4114" y="8536897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1" name="Rectangle 1006">
            <a:extLst>
              <a:ext uri="{FF2B5EF4-FFF2-40B4-BE49-F238E27FC236}">
                <a16:creationId xmlns:a16="http://schemas.microsoft.com/office/drawing/2014/main" id="{F7805803-309B-DF76-5856-61BA4101A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2526" y="8535309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2" name="Oval 1007">
            <a:extLst>
              <a:ext uri="{FF2B5EF4-FFF2-40B4-BE49-F238E27FC236}">
                <a16:creationId xmlns:a16="http://schemas.microsoft.com/office/drawing/2014/main" id="{E347EDC2-1FAE-1E05-F8E2-53139B0F8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07739" y="8435297"/>
            <a:ext cx="139700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3" name="Rectangle 1008">
            <a:extLst>
              <a:ext uri="{FF2B5EF4-FFF2-40B4-BE49-F238E27FC236}">
                <a16:creationId xmlns:a16="http://schemas.microsoft.com/office/drawing/2014/main" id="{5124D805-7C96-8228-A229-F9DA33374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5201" y="8484509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4" name="Oval 1009">
            <a:extLst>
              <a:ext uri="{FF2B5EF4-FFF2-40B4-BE49-F238E27FC236}">
                <a16:creationId xmlns:a16="http://schemas.microsoft.com/office/drawing/2014/main" id="{07BF6636-4FB0-BE71-8098-4DC084828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6789" y="8486097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5" name="Rectangle 1010">
            <a:extLst>
              <a:ext uri="{FF2B5EF4-FFF2-40B4-BE49-F238E27FC236}">
                <a16:creationId xmlns:a16="http://schemas.microsoft.com/office/drawing/2014/main" id="{C1C819F8-ED30-A215-F3C5-C16A31877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5201" y="8484509"/>
            <a:ext cx="73025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6" name="Oval 1011">
            <a:extLst>
              <a:ext uri="{FF2B5EF4-FFF2-40B4-BE49-F238E27FC236}">
                <a16:creationId xmlns:a16="http://schemas.microsoft.com/office/drawing/2014/main" id="{222E8E71-833D-5A57-BD0E-C5021416F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80739" y="8444822"/>
            <a:ext cx="139700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7" name="Rectangle 1012">
            <a:extLst>
              <a:ext uri="{FF2B5EF4-FFF2-40B4-BE49-F238E27FC236}">
                <a16:creationId xmlns:a16="http://schemas.microsoft.com/office/drawing/2014/main" id="{D65E21F9-F6C0-0C9F-1B9F-8CDCBA7E3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98201" y="8494034"/>
            <a:ext cx="74613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8" name="Oval 1013">
            <a:extLst>
              <a:ext uri="{FF2B5EF4-FFF2-40B4-BE49-F238E27FC236}">
                <a16:creationId xmlns:a16="http://schemas.microsoft.com/office/drawing/2014/main" id="{62968FE6-A4F3-C7CC-AEF6-204582F01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99789" y="8495622"/>
            <a:ext cx="73025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09" name="Rectangle 1014">
            <a:extLst>
              <a:ext uri="{FF2B5EF4-FFF2-40B4-BE49-F238E27FC236}">
                <a16:creationId xmlns:a16="http://schemas.microsoft.com/office/drawing/2014/main" id="{321F465D-9E25-E719-11D1-DBA6C19DF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98201" y="8494034"/>
            <a:ext cx="74613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79" name="Oval 1016">
            <a:extLst>
              <a:ext uri="{FF2B5EF4-FFF2-40B4-BE49-F238E27FC236}">
                <a16:creationId xmlns:a16="http://schemas.microsoft.com/office/drawing/2014/main" id="{FB7D3492-442F-35B5-306F-AE844D53C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5701" y="8714697"/>
            <a:ext cx="141288" cy="192088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0" name="Rectangle 1017">
            <a:extLst>
              <a:ext uri="{FF2B5EF4-FFF2-40B4-BE49-F238E27FC236}">
                <a16:creationId xmlns:a16="http://schemas.microsoft.com/office/drawing/2014/main" id="{AD5F63D9-556A-C1D1-D25F-0E625CAC6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4751" y="8763909"/>
            <a:ext cx="74613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1" name="Oval 1018">
            <a:extLst>
              <a:ext uri="{FF2B5EF4-FFF2-40B4-BE49-F238E27FC236}">
                <a16:creationId xmlns:a16="http://schemas.microsoft.com/office/drawing/2014/main" id="{057F93DC-858E-8614-CD94-09B63EF6F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6338" y="8765497"/>
            <a:ext cx="71438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2" name="Rectangle 1019">
            <a:extLst>
              <a:ext uri="{FF2B5EF4-FFF2-40B4-BE49-F238E27FC236}">
                <a16:creationId xmlns:a16="http://schemas.microsoft.com/office/drawing/2014/main" id="{1E4BB271-88CF-01DA-FBD2-E2648F7E3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4751" y="8763909"/>
            <a:ext cx="74613" cy="100013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3" name="Oval 1020">
            <a:extLst>
              <a:ext uri="{FF2B5EF4-FFF2-40B4-BE49-F238E27FC236}">
                <a16:creationId xmlns:a16="http://schemas.microsoft.com/office/drawing/2014/main" id="{DBCB5969-9C5E-3800-820E-C1517A15A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7938" y="8352747"/>
            <a:ext cx="139700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4" name="Rectangle 1021">
            <a:extLst>
              <a:ext uri="{FF2B5EF4-FFF2-40B4-BE49-F238E27FC236}">
                <a16:creationId xmlns:a16="http://schemas.microsoft.com/office/drawing/2014/main" id="{5691D9B3-8F38-EC39-23F1-9ACA275C0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5401" y="8405134"/>
            <a:ext cx="74613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5" name="Oval 1022">
            <a:extLst>
              <a:ext uri="{FF2B5EF4-FFF2-40B4-BE49-F238E27FC236}">
                <a16:creationId xmlns:a16="http://schemas.microsoft.com/office/drawing/2014/main" id="{F54F515D-F688-8EC7-1A91-8D423DADF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6988" y="8405134"/>
            <a:ext cx="71438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6" name="Rectangle 1023">
            <a:extLst>
              <a:ext uri="{FF2B5EF4-FFF2-40B4-BE49-F238E27FC236}">
                <a16:creationId xmlns:a16="http://schemas.microsoft.com/office/drawing/2014/main" id="{FEA09771-6BDE-24FE-1384-C63564B9C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55401" y="8405134"/>
            <a:ext cx="74613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7" name="Oval 1024">
            <a:extLst>
              <a:ext uri="{FF2B5EF4-FFF2-40B4-BE49-F238E27FC236}">
                <a16:creationId xmlns:a16="http://schemas.microsoft.com/office/drawing/2014/main" id="{2A0E4AD8-EA5E-83FA-FE6E-CAE9D3774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20488" y="8594047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8" name="Rectangle 1025">
            <a:extLst>
              <a:ext uri="{FF2B5EF4-FFF2-40B4-BE49-F238E27FC236}">
                <a16:creationId xmlns:a16="http://schemas.microsoft.com/office/drawing/2014/main" id="{D7BFB77B-7180-EA62-D6AF-75EF63BB4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9538" y="8646434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9" name="Oval 1026">
            <a:extLst>
              <a:ext uri="{FF2B5EF4-FFF2-40B4-BE49-F238E27FC236}">
                <a16:creationId xmlns:a16="http://schemas.microsoft.com/office/drawing/2014/main" id="{43602DFC-3F1F-9AA7-B8C5-FBCF64641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26" y="8648022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0" name="Rectangle 1027">
            <a:extLst>
              <a:ext uri="{FF2B5EF4-FFF2-40B4-BE49-F238E27FC236}">
                <a16:creationId xmlns:a16="http://schemas.microsoft.com/office/drawing/2014/main" id="{7407D71E-BB55-34C1-21FD-B77F1BB9F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39538" y="8646434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1" name="Oval 1028">
            <a:extLst>
              <a:ext uri="{FF2B5EF4-FFF2-40B4-BE49-F238E27FC236}">
                <a16:creationId xmlns:a16="http://schemas.microsoft.com/office/drawing/2014/main" id="{CB9257AE-5580-1AA1-7AA1-E090888B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63313" y="8141609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2" name="Rectangle 1029">
            <a:extLst>
              <a:ext uri="{FF2B5EF4-FFF2-40B4-BE49-F238E27FC236}">
                <a16:creationId xmlns:a16="http://schemas.microsoft.com/office/drawing/2014/main" id="{2A0313FB-7EB3-FC53-23D4-7578385A9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3951" y="8192409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3" name="Oval 1030">
            <a:extLst>
              <a:ext uri="{FF2B5EF4-FFF2-40B4-BE49-F238E27FC236}">
                <a16:creationId xmlns:a16="http://schemas.microsoft.com/office/drawing/2014/main" id="{C5BC4682-0AF2-665D-35C2-12CDFBED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5538" y="8192409"/>
            <a:ext cx="69850" cy="9842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4" name="Rectangle 1031">
            <a:extLst>
              <a:ext uri="{FF2B5EF4-FFF2-40B4-BE49-F238E27FC236}">
                <a16:creationId xmlns:a16="http://schemas.microsoft.com/office/drawing/2014/main" id="{A25E6DCD-A6F8-7FF0-7CFE-5AEC22593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3951" y="8192409"/>
            <a:ext cx="73025" cy="98425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5" name="Oval 1032">
            <a:extLst>
              <a:ext uri="{FF2B5EF4-FFF2-40B4-BE49-F238E27FC236}">
                <a16:creationId xmlns:a16="http://schemas.microsoft.com/office/drawing/2014/main" id="{B62D2D05-F6E5-D2C1-0C40-5D2FFC93D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1763" y="8311472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6" name="Rectangle 1033">
            <a:extLst>
              <a:ext uri="{FF2B5EF4-FFF2-40B4-BE49-F238E27FC236}">
                <a16:creationId xmlns:a16="http://schemas.microsoft.com/office/drawing/2014/main" id="{B4A92EC6-1001-0003-121F-AB42992FC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0813" y="8363859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7" name="Oval 1034">
            <a:extLst>
              <a:ext uri="{FF2B5EF4-FFF2-40B4-BE49-F238E27FC236}">
                <a16:creationId xmlns:a16="http://schemas.microsoft.com/office/drawing/2014/main" id="{205DC710-3532-5ECA-4FB9-FE66DFB9F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2401" y="8363859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8" name="Rectangle 1035">
            <a:extLst>
              <a:ext uri="{FF2B5EF4-FFF2-40B4-BE49-F238E27FC236}">
                <a16:creationId xmlns:a16="http://schemas.microsoft.com/office/drawing/2014/main" id="{E597A14E-5FCC-154D-C0F6-08C0BBC9A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0813" y="8363859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9" name="Oval 1036">
            <a:extLst>
              <a:ext uri="{FF2B5EF4-FFF2-40B4-BE49-F238E27FC236}">
                <a16:creationId xmlns:a16="http://schemas.microsoft.com/office/drawing/2014/main" id="{0F5ABCCB-8F2F-238A-4451-7F2E16F23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0276" y="8725809"/>
            <a:ext cx="141288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0" name="Rectangle 1037">
            <a:extLst>
              <a:ext uri="{FF2B5EF4-FFF2-40B4-BE49-F238E27FC236}">
                <a16:creationId xmlns:a16="http://schemas.microsoft.com/office/drawing/2014/main" id="{BA1D9678-31AF-9148-69AD-49BE160FB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0913" y="8778197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1" name="Oval 1038">
            <a:extLst>
              <a:ext uri="{FF2B5EF4-FFF2-40B4-BE49-F238E27FC236}">
                <a16:creationId xmlns:a16="http://schemas.microsoft.com/office/drawing/2014/main" id="{52C776EC-74F8-5C73-38CD-99BC7496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0913" y="8778197"/>
            <a:ext cx="69850" cy="952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2" name="Rectangle 1039">
            <a:extLst>
              <a:ext uri="{FF2B5EF4-FFF2-40B4-BE49-F238E27FC236}">
                <a16:creationId xmlns:a16="http://schemas.microsoft.com/office/drawing/2014/main" id="{36AB11EB-84F6-0014-C89A-7FDCE8CC7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0913" y="8778197"/>
            <a:ext cx="71438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3" name="Oval 1040">
            <a:extLst>
              <a:ext uri="{FF2B5EF4-FFF2-40B4-BE49-F238E27FC236}">
                <a16:creationId xmlns:a16="http://schemas.microsoft.com/office/drawing/2014/main" id="{FEB54AAB-61CE-E007-8052-0427102AC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1076" y="8235272"/>
            <a:ext cx="139700" cy="193675"/>
          </a:xfrm>
          <a:prstGeom prst="ellipse">
            <a:avLst/>
          </a:prstGeom>
          <a:noFill/>
          <a:ln w="1587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4" name="Rectangle 1041">
            <a:extLst>
              <a:ext uri="{FF2B5EF4-FFF2-40B4-BE49-F238E27FC236}">
                <a16:creationId xmlns:a16="http://schemas.microsoft.com/office/drawing/2014/main" id="{8EDEE201-30B6-29CF-F60A-42741A8B8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38" y="8287659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5" name="Oval 1042">
            <a:extLst>
              <a:ext uri="{FF2B5EF4-FFF2-40B4-BE49-F238E27FC236}">
                <a16:creationId xmlns:a16="http://schemas.microsoft.com/office/drawing/2014/main" id="{A4414CBA-6BE4-F261-E22A-4705908B7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60126" y="8287659"/>
            <a:ext cx="69850" cy="96838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06" name="Rectangle 1043">
            <a:extLst>
              <a:ext uri="{FF2B5EF4-FFF2-40B4-BE49-F238E27FC236}">
                <a16:creationId xmlns:a16="http://schemas.microsoft.com/office/drawing/2014/main" id="{F8D8B081-26C4-AE99-7E5D-D98D2D8AF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58538" y="8287659"/>
            <a:ext cx="73025" cy="96838"/>
          </a:xfrm>
          <a:prstGeom prst="rect">
            <a:avLst/>
          </a:prstGeom>
          <a:solidFill>
            <a:srgbClr val="4454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10" name="Rectangle 1047">
            <a:extLst>
              <a:ext uri="{FF2B5EF4-FFF2-40B4-BE49-F238E27FC236}">
                <a16:creationId xmlns:a16="http://schemas.microsoft.com/office/drawing/2014/main" id="{6FEE60B6-1D38-DF6D-74D4-791BFB8F4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7217" y="9005251"/>
            <a:ext cx="90088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spleen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29" name="Rectangle 54">
            <a:extLst>
              <a:ext uri="{FF2B5EF4-FFF2-40B4-BE49-F238E27FC236}">
                <a16:creationId xmlns:a16="http://schemas.microsoft.com/office/drawing/2014/main" id="{3A654BC2-58F4-9B19-3034-8207326A4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5538" y="12886240"/>
            <a:ext cx="75501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BALB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30" name="Rectangle 55">
            <a:extLst>
              <a:ext uri="{FF2B5EF4-FFF2-40B4-BE49-F238E27FC236}">
                <a16:creationId xmlns:a16="http://schemas.microsoft.com/office/drawing/2014/main" id="{126709AA-363D-18F8-F21E-59EEAC5F1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0115" y="12071853"/>
            <a:ext cx="393700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1" name="Freeform 57">
            <a:extLst>
              <a:ext uri="{FF2B5EF4-FFF2-40B4-BE49-F238E27FC236}">
                <a16:creationId xmlns:a16="http://schemas.microsoft.com/office/drawing/2014/main" id="{937346CE-5897-98DE-1F4E-DD7108DD5F0A}"/>
              </a:ext>
            </a:extLst>
          </p:cNvPr>
          <p:cNvSpPr>
            <a:spLocks/>
          </p:cNvSpPr>
          <p:nvPr/>
        </p:nvSpPr>
        <p:spPr bwMode="auto">
          <a:xfrm>
            <a:off x="14386565" y="11957553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2" name="Freeform 58">
            <a:extLst>
              <a:ext uri="{FF2B5EF4-FFF2-40B4-BE49-F238E27FC236}">
                <a16:creationId xmlns:a16="http://schemas.microsoft.com/office/drawing/2014/main" id="{F0C9A239-B601-FD26-0CF6-06961CCB5BBA}"/>
              </a:ext>
            </a:extLst>
          </p:cNvPr>
          <p:cNvSpPr>
            <a:spLocks/>
          </p:cNvSpPr>
          <p:nvPr/>
        </p:nvSpPr>
        <p:spPr bwMode="auto">
          <a:xfrm>
            <a:off x="14386565" y="11957553"/>
            <a:ext cx="1674813" cy="803275"/>
          </a:xfrm>
          <a:custGeom>
            <a:avLst/>
            <a:gdLst>
              <a:gd name="T0" fmla="*/ 0 w 1055"/>
              <a:gd name="T1" fmla="*/ 506 h 506"/>
              <a:gd name="T2" fmla="*/ 421 w 1055"/>
              <a:gd name="T3" fmla="*/ 60 h 506"/>
              <a:gd name="T4" fmla="*/ 838 w 1055"/>
              <a:gd name="T5" fmla="*/ 148 h 506"/>
              <a:gd name="T6" fmla="*/ 990 w 1055"/>
              <a:gd name="T7" fmla="*/ 382 h 506"/>
              <a:gd name="T8" fmla="*/ 894 w 1055"/>
              <a:gd name="T9" fmla="*/ 478 h 506"/>
              <a:gd name="T10" fmla="*/ 22 w 1055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5" h="506">
                <a:moveTo>
                  <a:pt x="0" y="506"/>
                </a:moveTo>
                <a:cubicBezTo>
                  <a:pt x="141" y="313"/>
                  <a:pt x="281" y="120"/>
                  <a:pt x="421" y="60"/>
                </a:cubicBezTo>
                <a:cubicBezTo>
                  <a:pt x="561" y="0"/>
                  <a:pt x="743" y="95"/>
                  <a:pt x="838" y="148"/>
                </a:cubicBezTo>
                <a:cubicBezTo>
                  <a:pt x="932" y="202"/>
                  <a:pt x="980" y="327"/>
                  <a:pt x="990" y="382"/>
                </a:cubicBezTo>
                <a:cubicBezTo>
                  <a:pt x="999" y="437"/>
                  <a:pt x="1055" y="459"/>
                  <a:pt x="894" y="478"/>
                </a:cubicBezTo>
                <a:cubicBezTo>
                  <a:pt x="733" y="498"/>
                  <a:pt x="377" y="498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3" name="Oval 59">
            <a:extLst>
              <a:ext uri="{FF2B5EF4-FFF2-40B4-BE49-F238E27FC236}">
                <a16:creationId xmlns:a16="http://schemas.microsoft.com/office/drawing/2014/main" id="{CB1675B4-349C-23B7-B6D4-8FCE98333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901" y="12663991"/>
            <a:ext cx="125413" cy="96837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4" name="Oval 60">
            <a:extLst>
              <a:ext uri="{FF2B5EF4-FFF2-40B4-BE49-F238E27FC236}">
                <a16:creationId xmlns:a16="http://schemas.microsoft.com/office/drawing/2014/main" id="{992BB76F-F834-3E7B-BCD9-5563FEBE5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0201" y="12663991"/>
            <a:ext cx="123825" cy="96837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5" name="Freeform 61">
            <a:extLst>
              <a:ext uri="{FF2B5EF4-FFF2-40B4-BE49-F238E27FC236}">
                <a16:creationId xmlns:a16="http://schemas.microsoft.com/office/drawing/2014/main" id="{7D244C78-D177-DB2F-512C-E878DA515FA0}"/>
              </a:ext>
            </a:extLst>
          </p:cNvPr>
          <p:cNvSpPr>
            <a:spLocks/>
          </p:cNvSpPr>
          <p:nvPr/>
        </p:nvSpPr>
        <p:spPr bwMode="auto">
          <a:xfrm>
            <a:off x="15824840" y="12389353"/>
            <a:ext cx="725488" cy="230187"/>
          </a:xfrm>
          <a:custGeom>
            <a:avLst/>
            <a:gdLst>
              <a:gd name="T0" fmla="*/ 0 w 457"/>
              <a:gd name="T1" fmla="*/ 138 h 145"/>
              <a:gd name="T2" fmla="*/ 218 w 457"/>
              <a:gd name="T3" fmla="*/ 2 h 145"/>
              <a:gd name="T4" fmla="*/ 388 w 457"/>
              <a:gd name="T5" fmla="*/ 130 h 145"/>
              <a:gd name="T6" fmla="*/ 457 w 457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7" h="145">
                <a:moveTo>
                  <a:pt x="0" y="138"/>
                </a:moveTo>
                <a:cubicBezTo>
                  <a:pt x="76" y="71"/>
                  <a:pt x="153" y="3"/>
                  <a:pt x="218" y="2"/>
                </a:cubicBezTo>
                <a:cubicBezTo>
                  <a:pt x="282" y="0"/>
                  <a:pt x="348" y="115"/>
                  <a:pt x="388" y="130"/>
                </a:cubicBezTo>
                <a:cubicBezTo>
                  <a:pt x="428" y="145"/>
                  <a:pt x="443" y="117"/>
                  <a:pt x="457" y="90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6" name="Rectangle 62">
            <a:extLst>
              <a:ext uri="{FF2B5EF4-FFF2-40B4-BE49-F238E27FC236}">
                <a16:creationId xmlns:a16="http://schemas.microsoft.com/office/drawing/2014/main" id="{FF6CD5A7-FC9C-4B99-5712-CB4FDC49C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9690" y="12325853"/>
            <a:ext cx="3937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7" name="Rectangle 63">
            <a:extLst>
              <a:ext uri="{FF2B5EF4-FFF2-40B4-BE49-F238E27FC236}">
                <a16:creationId xmlns:a16="http://schemas.microsoft.com/office/drawing/2014/main" id="{357AEE07-280E-1219-9925-EFD42161A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9690" y="12325853"/>
            <a:ext cx="393700" cy="292100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8" name="Freeform 19">
            <a:extLst>
              <a:ext uri="{FF2B5EF4-FFF2-40B4-BE49-F238E27FC236}">
                <a16:creationId xmlns:a16="http://schemas.microsoft.com/office/drawing/2014/main" id="{3F8A2352-5A79-0D15-B438-54C4814B51BE}"/>
              </a:ext>
            </a:extLst>
          </p:cNvPr>
          <p:cNvSpPr>
            <a:spLocks noEditPoints="1"/>
          </p:cNvSpPr>
          <p:nvPr/>
        </p:nvSpPr>
        <p:spPr bwMode="auto">
          <a:xfrm>
            <a:off x="16712492" y="12388266"/>
            <a:ext cx="1395656" cy="282575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39" name="Rectangle 25">
            <a:extLst>
              <a:ext uri="{FF2B5EF4-FFF2-40B4-BE49-F238E27FC236}">
                <a16:creationId xmlns:a16="http://schemas.microsoft.com/office/drawing/2014/main" id="{DB07C59A-F017-7658-3C5D-B5C9B3F34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6447" y="11964404"/>
            <a:ext cx="393700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42" name="Rectangle 1047">
            <a:extLst>
              <a:ext uri="{FF2B5EF4-FFF2-40B4-BE49-F238E27FC236}">
                <a16:creationId xmlns:a16="http://schemas.microsoft.com/office/drawing/2014/main" id="{ED448E06-96C0-49AF-6D50-22563E63B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12613" y="9044172"/>
            <a:ext cx="197650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T cell</a:t>
            </a:r>
            <a:r>
              <a:rPr lang="ja-JP" altLang="en-US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 </a:t>
            </a: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isolation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43" name="Rectangle 1047">
            <a:extLst>
              <a:ext uri="{FF2B5EF4-FFF2-40B4-BE49-F238E27FC236}">
                <a16:creationId xmlns:a16="http://schemas.microsoft.com/office/drawing/2014/main" id="{01D766A5-C410-6FF0-87B4-88C49F7D8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07332" y="11024483"/>
            <a:ext cx="90088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spleen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44" name="Rectangle 1047">
            <a:extLst>
              <a:ext uri="{FF2B5EF4-FFF2-40B4-BE49-F238E27FC236}">
                <a16:creationId xmlns:a16="http://schemas.microsoft.com/office/drawing/2014/main" id="{43734187-54EC-CB37-9021-D1B67B88B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32728" y="11063404"/>
            <a:ext cx="189314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 err="1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Tcell</a:t>
            </a:r>
            <a:r>
              <a:rPr lang="ja-JP" altLang="en-US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 </a:t>
            </a: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isolation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45" name="Rectangle 1047">
            <a:extLst>
              <a:ext uri="{FF2B5EF4-FFF2-40B4-BE49-F238E27FC236}">
                <a16:creationId xmlns:a16="http://schemas.microsoft.com/office/drawing/2014/main" id="{C5B6D615-3E6C-BD66-D638-78517C6E9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9208" y="12891478"/>
            <a:ext cx="90088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spleen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46" name="Rectangle 1047">
            <a:extLst>
              <a:ext uri="{FF2B5EF4-FFF2-40B4-BE49-F238E27FC236}">
                <a16:creationId xmlns:a16="http://schemas.microsoft.com/office/drawing/2014/main" id="{1F343CCF-77A1-CB7E-FB9E-FA33D04B8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14604" y="12930399"/>
            <a:ext cx="1893147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 err="1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Tcell</a:t>
            </a:r>
            <a:r>
              <a:rPr lang="ja-JP" altLang="en-US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 </a:t>
            </a: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isolation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48" name="Freeform 19">
            <a:extLst>
              <a:ext uri="{FF2B5EF4-FFF2-40B4-BE49-F238E27FC236}">
                <a16:creationId xmlns:a16="http://schemas.microsoft.com/office/drawing/2014/main" id="{2EEBD035-C481-DF5A-6249-778DD246FAF8}"/>
              </a:ext>
            </a:extLst>
          </p:cNvPr>
          <p:cNvSpPr>
            <a:spLocks noEditPoints="1"/>
          </p:cNvSpPr>
          <p:nvPr/>
        </p:nvSpPr>
        <p:spPr bwMode="auto">
          <a:xfrm>
            <a:off x="20655604" y="12387998"/>
            <a:ext cx="1149360" cy="312911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49" name="Rectangle 1047">
            <a:extLst>
              <a:ext uri="{FF2B5EF4-FFF2-40B4-BE49-F238E27FC236}">
                <a16:creationId xmlns:a16="http://schemas.microsoft.com/office/drawing/2014/main" id="{708F3B60-9EB7-1320-1E0F-D3405B255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8021" y="7099919"/>
            <a:ext cx="16927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CD40L+IL-4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(24hr)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50" name="Freeform 670">
            <a:extLst>
              <a:ext uri="{FF2B5EF4-FFF2-40B4-BE49-F238E27FC236}">
                <a16:creationId xmlns:a16="http://schemas.microsoft.com/office/drawing/2014/main" id="{7D80C04A-4E71-5DD5-4D5C-9CAAD008CD58}"/>
              </a:ext>
            </a:extLst>
          </p:cNvPr>
          <p:cNvSpPr>
            <a:spLocks/>
          </p:cNvSpPr>
          <p:nvPr/>
        </p:nvSpPr>
        <p:spPr bwMode="auto">
          <a:xfrm>
            <a:off x="22726651" y="6456479"/>
            <a:ext cx="641350" cy="230188"/>
          </a:xfrm>
          <a:custGeom>
            <a:avLst/>
            <a:gdLst>
              <a:gd name="T0" fmla="*/ 0 w 404"/>
              <a:gd name="T1" fmla="*/ 36 h 145"/>
              <a:gd name="T2" fmla="*/ 332 w 404"/>
              <a:gd name="T3" fmla="*/ 36 h 145"/>
              <a:gd name="T4" fmla="*/ 332 w 404"/>
              <a:gd name="T5" fmla="*/ 0 h 145"/>
              <a:gd name="T6" fmla="*/ 404 w 404"/>
              <a:gd name="T7" fmla="*/ 72 h 145"/>
              <a:gd name="T8" fmla="*/ 332 w 404"/>
              <a:gd name="T9" fmla="*/ 145 h 145"/>
              <a:gd name="T10" fmla="*/ 332 w 404"/>
              <a:gd name="T11" fmla="*/ 109 h 145"/>
              <a:gd name="T12" fmla="*/ 0 w 404"/>
              <a:gd name="T13" fmla="*/ 109 h 145"/>
              <a:gd name="T14" fmla="*/ 0 w 404"/>
              <a:gd name="T15" fmla="*/ 36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04" h="145">
                <a:moveTo>
                  <a:pt x="0" y="36"/>
                </a:moveTo>
                <a:lnTo>
                  <a:pt x="332" y="36"/>
                </a:lnTo>
                <a:lnTo>
                  <a:pt x="332" y="0"/>
                </a:lnTo>
                <a:lnTo>
                  <a:pt x="404" y="72"/>
                </a:lnTo>
                <a:lnTo>
                  <a:pt x="332" y="145"/>
                </a:lnTo>
                <a:lnTo>
                  <a:pt x="332" y="109"/>
                </a:lnTo>
                <a:lnTo>
                  <a:pt x="0" y="109"/>
                </a:lnTo>
                <a:lnTo>
                  <a:pt x="0" y="3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52" name="Rectangle 1047">
            <a:extLst>
              <a:ext uri="{FF2B5EF4-FFF2-40B4-BE49-F238E27FC236}">
                <a16:creationId xmlns:a16="http://schemas.microsoft.com/office/drawing/2014/main" id="{ADCDD1D5-33D9-375C-46FA-440E0CC5D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1136" y="7194183"/>
            <a:ext cx="90088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spleen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53" name="Rectangle 1047">
            <a:extLst>
              <a:ext uri="{FF2B5EF4-FFF2-40B4-BE49-F238E27FC236}">
                <a16:creationId xmlns:a16="http://schemas.microsoft.com/office/drawing/2014/main" id="{ED6AE4F5-9966-107B-776D-A5C0FC17E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0338" y="7117812"/>
            <a:ext cx="11525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B</a:t>
            </a:r>
            <a:r>
              <a:rPr lang="ja-JP" altLang="en-US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 </a:t>
            </a: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cell</a:t>
            </a:r>
            <a:r>
              <a:rPr lang="ja-JP" altLang="en-US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 </a:t>
            </a:r>
            <a:endParaRPr lang="en-US" altLang="ja-JP" sz="2300" dirty="0">
              <a:solidFill>
                <a:srgbClr val="000000"/>
              </a:solidFill>
              <a:latin typeface="游ゴシック" panose="020B0400000000000000" pitchFamily="50" charset="-128"/>
              <a:ea typeface="Hiragino Sans W4" panose="020B040000000000000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>
                <a:solidFill>
                  <a:srgbClr val="000000"/>
                </a:solidFill>
                <a:latin typeface="游ゴシック" panose="020B0400000000000000" pitchFamily="50" charset="-128"/>
                <a:ea typeface="Hiragino Sans W4" panose="020B0400000000000000"/>
              </a:rPr>
              <a:t>isolation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54" name="Freeform 673">
            <a:extLst>
              <a:ext uri="{FF2B5EF4-FFF2-40B4-BE49-F238E27FC236}">
                <a16:creationId xmlns:a16="http://schemas.microsoft.com/office/drawing/2014/main" id="{BCC77F55-02BD-EF43-2A0C-42BF4FE077C8}"/>
              </a:ext>
            </a:extLst>
          </p:cNvPr>
          <p:cNvSpPr>
            <a:spLocks noEditPoints="1"/>
          </p:cNvSpPr>
          <p:nvPr/>
        </p:nvSpPr>
        <p:spPr bwMode="auto">
          <a:xfrm>
            <a:off x="21685251" y="8247972"/>
            <a:ext cx="146050" cy="400050"/>
          </a:xfrm>
          <a:custGeom>
            <a:avLst/>
            <a:gdLst>
              <a:gd name="T0" fmla="*/ 61 w 92"/>
              <a:gd name="T1" fmla="*/ 0 h 252"/>
              <a:gd name="T2" fmla="*/ 61 w 92"/>
              <a:gd name="T3" fmla="*/ 175 h 252"/>
              <a:gd name="T4" fmla="*/ 30 w 92"/>
              <a:gd name="T5" fmla="*/ 175 h 252"/>
              <a:gd name="T6" fmla="*/ 30 w 92"/>
              <a:gd name="T7" fmla="*/ 0 h 252"/>
              <a:gd name="T8" fmla="*/ 61 w 92"/>
              <a:gd name="T9" fmla="*/ 0 h 252"/>
              <a:gd name="T10" fmla="*/ 92 w 92"/>
              <a:gd name="T11" fmla="*/ 160 h 252"/>
              <a:gd name="T12" fmla="*/ 46 w 92"/>
              <a:gd name="T13" fmla="*/ 252 h 252"/>
              <a:gd name="T14" fmla="*/ 0 w 92"/>
              <a:gd name="T15" fmla="*/ 160 h 252"/>
              <a:gd name="T16" fmla="*/ 92 w 92"/>
              <a:gd name="T17" fmla="*/ 16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2" h="252">
                <a:moveTo>
                  <a:pt x="61" y="0"/>
                </a:moveTo>
                <a:lnTo>
                  <a:pt x="61" y="175"/>
                </a:lnTo>
                <a:lnTo>
                  <a:pt x="30" y="175"/>
                </a:lnTo>
                <a:lnTo>
                  <a:pt x="30" y="0"/>
                </a:lnTo>
                <a:lnTo>
                  <a:pt x="61" y="0"/>
                </a:lnTo>
                <a:close/>
                <a:moveTo>
                  <a:pt x="92" y="160"/>
                </a:moveTo>
                <a:lnTo>
                  <a:pt x="46" y="252"/>
                </a:lnTo>
                <a:lnTo>
                  <a:pt x="0" y="160"/>
                </a:lnTo>
                <a:lnTo>
                  <a:pt x="92" y="160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56" name="Rectangle 893">
            <a:extLst>
              <a:ext uri="{FF2B5EF4-FFF2-40B4-BE49-F238E27FC236}">
                <a16:creationId xmlns:a16="http://schemas.microsoft.com/office/drawing/2014/main" id="{193AEB2A-A830-D887-6F25-16EC9A725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79822" y="7964552"/>
            <a:ext cx="39594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D7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57" name="Freeform 44">
            <a:extLst>
              <a:ext uri="{FF2B5EF4-FFF2-40B4-BE49-F238E27FC236}">
                <a16:creationId xmlns:a16="http://schemas.microsoft.com/office/drawing/2014/main" id="{145B12A1-00C1-23CD-0EF8-28AF703946E2}"/>
              </a:ext>
            </a:extLst>
          </p:cNvPr>
          <p:cNvSpPr>
            <a:spLocks/>
          </p:cNvSpPr>
          <p:nvPr/>
        </p:nvSpPr>
        <p:spPr bwMode="auto">
          <a:xfrm>
            <a:off x="18269593" y="8252328"/>
            <a:ext cx="1679575" cy="803275"/>
          </a:xfrm>
          <a:custGeom>
            <a:avLst/>
            <a:gdLst>
              <a:gd name="T0" fmla="*/ 0 w 6693"/>
              <a:gd name="T1" fmla="*/ 3200 h 3200"/>
              <a:gd name="T2" fmla="*/ 2670 w 6693"/>
              <a:gd name="T3" fmla="*/ 377 h 3200"/>
              <a:gd name="T4" fmla="*/ 5312 w 6693"/>
              <a:gd name="T5" fmla="*/ 937 h 3200"/>
              <a:gd name="T6" fmla="*/ 6276 w 6693"/>
              <a:gd name="T7" fmla="*/ 2412 h 3200"/>
              <a:gd name="T8" fmla="*/ 5670 w 6693"/>
              <a:gd name="T9" fmla="*/ 3022 h 3200"/>
              <a:gd name="T10" fmla="*/ 138 w 6693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93" h="3200">
                <a:moveTo>
                  <a:pt x="0" y="3200"/>
                </a:moveTo>
                <a:cubicBezTo>
                  <a:pt x="893" y="1977"/>
                  <a:pt x="1785" y="754"/>
                  <a:pt x="2670" y="377"/>
                </a:cubicBezTo>
                <a:cubicBezTo>
                  <a:pt x="3555" y="0"/>
                  <a:pt x="4711" y="598"/>
                  <a:pt x="5312" y="937"/>
                </a:cubicBezTo>
                <a:cubicBezTo>
                  <a:pt x="5913" y="1276"/>
                  <a:pt x="6216" y="2064"/>
                  <a:pt x="6276" y="2412"/>
                </a:cubicBezTo>
                <a:cubicBezTo>
                  <a:pt x="6335" y="2760"/>
                  <a:pt x="6693" y="2899"/>
                  <a:pt x="5670" y="3022"/>
                </a:cubicBezTo>
                <a:cubicBezTo>
                  <a:pt x="4647" y="3145"/>
                  <a:pt x="2393" y="3147"/>
                  <a:pt x="138" y="3150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58" name="Freeform 45">
            <a:extLst>
              <a:ext uri="{FF2B5EF4-FFF2-40B4-BE49-F238E27FC236}">
                <a16:creationId xmlns:a16="http://schemas.microsoft.com/office/drawing/2014/main" id="{995093F5-CC8F-FE73-3F1B-F0C898CA37DE}"/>
              </a:ext>
            </a:extLst>
          </p:cNvPr>
          <p:cNvSpPr>
            <a:spLocks/>
          </p:cNvSpPr>
          <p:nvPr/>
        </p:nvSpPr>
        <p:spPr bwMode="auto">
          <a:xfrm>
            <a:off x="18269593" y="8252328"/>
            <a:ext cx="1679575" cy="803275"/>
          </a:xfrm>
          <a:custGeom>
            <a:avLst/>
            <a:gdLst>
              <a:gd name="T0" fmla="*/ 0 w 1058"/>
              <a:gd name="T1" fmla="*/ 506 h 506"/>
              <a:gd name="T2" fmla="*/ 422 w 1058"/>
              <a:gd name="T3" fmla="*/ 60 h 506"/>
              <a:gd name="T4" fmla="*/ 840 w 1058"/>
              <a:gd name="T5" fmla="*/ 148 h 506"/>
              <a:gd name="T6" fmla="*/ 992 w 1058"/>
              <a:gd name="T7" fmla="*/ 381 h 506"/>
              <a:gd name="T8" fmla="*/ 896 w 1058"/>
              <a:gd name="T9" fmla="*/ 478 h 506"/>
              <a:gd name="T10" fmla="*/ 21 w 1058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8" h="506">
                <a:moveTo>
                  <a:pt x="0" y="506"/>
                </a:moveTo>
                <a:cubicBezTo>
                  <a:pt x="141" y="313"/>
                  <a:pt x="282" y="119"/>
                  <a:pt x="422" y="60"/>
                </a:cubicBezTo>
                <a:cubicBezTo>
                  <a:pt x="562" y="0"/>
                  <a:pt x="745" y="95"/>
                  <a:pt x="840" y="148"/>
                </a:cubicBezTo>
                <a:cubicBezTo>
                  <a:pt x="935" y="202"/>
                  <a:pt x="982" y="326"/>
                  <a:pt x="992" y="381"/>
                </a:cubicBezTo>
                <a:cubicBezTo>
                  <a:pt x="1001" y="436"/>
                  <a:pt x="1058" y="458"/>
                  <a:pt x="896" y="478"/>
                </a:cubicBezTo>
                <a:cubicBezTo>
                  <a:pt x="734" y="497"/>
                  <a:pt x="378" y="498"/>
                  <a:pt x="21" y="498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59" name="Oval 46">
            <a:extLst>
              <a:ext uri="{FF2B5EF4-FFF2-40B4-BE49-F238E27FC236}">
                <a16:creationId xmlns:a16="http://schemas.microsoft.com/office/drawing/2014/main" id="{8395AAB1-6051-4CBA-E669-54633F875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6256" y="8979403"/>
            <a:ext cx="125413" cy="96837"/>
          </a:xfrm>
          <a:prstGeom prst="ellipse">
            <a:avLst/>
          </a:pr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0" name="Oval 47">
            <a:extLst>
              <a:ext uri="{FF2B5EF4-FFF2-40B4-BE49-F238E27FC236}">
                <a16:creationId xmlns:a16="http://schemas.microsoft.com/office/drawing/2014/main" id="{D418A3D6-8F9E-5C56-F168-A841E907E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6256" y="8979403"/>
            <a:ext cx="125413" cy="96837"/>
          </a:xfrm>
          <a:prstGeom prst="ellipse">
            <a:avLst/>
          </a:pr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1" name="Freeform 48">
            <a:extLst>
              <a:ext uri="{FF2B5EF4-FFF2-40B4-BE49-F238E27FC236}">
                <a16:creationId xmlns:a16="http://schemas.microsoft.com/office/drawing/2014/main" id="{17D3AEF0-D9BC-FAE2-80EC-F8AFE3778E8E}"/>
              </a:ext>
            </a:extLst>
          </p:cNvPr>
          <p:cNvSpPr>
            <a:spLocks/>
          </p:cNvSpPr>
          <p:nvPr/>
        </p:nvSpPr>
        <p:spPr bwMode="auto">
          <a:xfrm>
            <a:off x="19711043" y="8684128"/>
            <a:ext cx="727075" cy="230187"/>
          </a:xfrm>
          <a:custGeom>
            <a:avLst/>
            <a:gdLst>
              <a:gd name="T0" fmla="*/ 0 w 1448"/>
              <a:gd name="T1" fmla="*/ 436 h 458"/>
              <a:gd name="T2" fmla="*/ 690 w 1448"/>
              <a:gd name="T3" fmla="*/ 5 h 458"/>
              <a:gd name="T4" fmla="*/ 1228 w 1448"/>
              <a:gd name="T5" fmla="*/ 411 h 458"/>
              <a:gd name="T6" fmla="*/ 1448 w 1448"/>
              <a:gd name="T7" fmla="*/ 284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8" h="458">
                <a:moveTo>
                  <a:pt x="0" y="436"/>
                </a:moveTo>
                <a:cubicBezTo>
                  <a:pt x="243" y="223"/>
                  <a:pt x="485" y="9"/>
                  <a:pt x="690" y="5"/>
                </a:cubicBezTo>
                <a:cubicBezTo>
                  <a:pt x="895" y="0"/>
                  <a:pt x="1101" y="364"/>
                  <a:pt x="1228" y="411"/>
                </a:cubicBezTo>
                <a:cubicBezTo>
                  <a:pt x="1354" y="458"/>
                  <a:pt x="1401" y="371"/>
                  <a:pt x="1448" y="284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2" name="Freeform 49">
            <a:extLst>
              <a:ext uri="{FF2B5EF4-FFF2-40B4-BE49-F238E27FC236}">
                <a16:creationId xmlns:a16="http://schemas.microsoft.com/office/drawing/2014/main" id="{10477AFD-C744-372D-F8F8-8B71A9F7DF04}"/>
              </a:ext>
            </a:extLst>
          </p:cNvPr>
          <p:cNvSpPr>
            <a:spLocks/>
          </p:cNvSpPr>
          <p:nvPr/>
        </p:nvSpPr>
        <p:spPr bwMode="auto">
          <a:xfrm>
            <a:off x="19711043" y="8684128"/>
            <a:ext cx="727075" cy="230187"/>
          </a:xfrm>
          <a:custGeom>
            <a:avLst/>
            <a:gdLst>
              <a:gd name="T0" fmla="*/ 0 w 458"/>
              <a:gd name="T1" fmla="*/ 138 h 145"/>
              <a:gd name="T2" fmla="*/ 218 w 458"/>
              <a:gd name="T3" fmla="*/ 2 h 145"/>
              <a:gd name="T4" fmla="*/ 388 w 458"/>
              <a:gd name="T5" fmla="*/ 130 h 145"/>
              <a:gd name="T6" fmla="*/ 458 w 458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8" h="145">
                <a:moveTo>
                  <a:pt x="0" y="138"/>
                </a:moveTo>
                <a:cubicBezTo>
                  <a:pt x="77" y="70"/>
                  <a:pt x="153" y="3"/>
                  <a:pt x="218" y="2"/>
                </a:cubicBezTo>
                <a:cubicBezTo>
                  <a:pt x="283" y="0"/>
                  <a:pt x="348" y="115"/>
                  <a:pt x="388" y="130"/>
                </a:cubicBezTo>
                <a:cubicBezTo>
                  <a:pt x="428" y="145"/>
                  <a:pt x="443" y="117"/>
                  <a:pt x="458" y="90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3" name="Rectangle 50">
            <a:extLst>
              <a:ext uri="{FF2B5EF4-FFF2-40B4-BE49-F238E27FC236}">
                <a16:creationId xmlns:a16="http://schemas.microsoft.com/office/drawing/2014/main" id="{22A37EF9-3E6B-0294-AADE-C41B364E5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0331" y="8499978"/>
            <a:ext cx="393700" cy="296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4" name="Rectangle 51">
            <a:extLst>
              <a:ext uri="{FF2B5EF4-FFF2-40B4-BE49-F238E27FC236}">
                <a16:creationId xmlns:a16="http://schemas.microsoft.com/office/drawing/2014/main" id="{5D31E779-BC24-8B9E-D6F7-6458A0E1C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0331" y="8499978"/>
            <a:ext cx="393700" cy="296862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5" name="Rectangle 52">
            <a:extLst>
              <a:ext uri="{FF2B5EF4-FFF2-40B4-BE49-F238E27FC236}">
                <a16:creationId xmlns:a16="http://schemas.microsoft.com/office/drawing/2014/main" id="{B9B125C8-B61B-C209-1215-B1858D928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5403" y="9161965"/>
            <a:ext cx="58990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C3H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66" name="Rectangle 54">
            <a:extLst>
              <a:ext uri="{FF2B5EF4-FFF2-40B4-BE49-F238E27FC236}">
                <a16:creationId xmlns:a16="http://schemas.microsoft.com/office/drawing/2014/main" id="{26970CDD-D8B7-A8A6-99B8-A6A262DB7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5538" y="9114340"/>
            <a:ext cx="75501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BALB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67" name="Rectangle 55">
            <a:extLst>
              <a:ext uri="{FF2B5EF4-FFF2-40B4-BE49-F238E27FC236}">
                <a16:creationId xmlns:a16="http://schemas.microsoft.com/office/drawing/2014/main" id="{18BFA1AA-9F09-A8D0-5053-29AB03FD6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0115" y="8338053"/>
            <a:ext cx="393700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8" name="Freeform 57">
            <a:extLst>
              <a:ext uri="{FF2B5EF4-FFF2-40B4-BE49-F238E27FC236}">
                <a16:creationId xmlns:a16="http://schemas.microsoft.com/office/drawing/2014/main" id="{B6C12412-3AAC-F53E-1C8C-8D86EB325654}"/>
              </a:ext>
            </a:extLst>
          </p:cNvPr>
          <p:cNvSpPr>
            <a:spLocks/>
          </p:cNvSpPr>
          <p:nvPr/>
        </p:nvSpPr>
        <p:spPr bwMode="auto">
          <a:xfrm>
            <a:off x="14386565" y="8223753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69" name="Freeform 58">
            <a:extLst>
              <a:ext uri="{FF2B5EF4-FFF2-40B4-BE49-F238E27FC236}">
                <a16:creationId xmlns:a16="http://schemas.microsoft.com/office/drawing/2014/main" id="{F8DDA581-A620-2CB1-F74D-9B6C3616D8C4}"/>
              </a:ext>
            </a:extLst>
          </p:cNvPr>
          <p:cNvSpPr>
            <a:spLocks/>
          </p:cNvSpPr>
          <p:nvPr/>
        </p:nvSpPr>
        <p:spPr bwMode="auto">
          <a:xfrm>
            <a:off x="14386565" y="8223753"/>
            <a:ext cx="1674813" cy="803275"/>
          </a:xfrm>
          <a:custGeom>
            <a:avLst/>
            <a:gdLst>
              <a:gd name="T0" fmla="*/ 0 w 1055"/>
              <a:gd name="T1" fmla="*/ 506 h 506"/>
              <a:gd name="T2" fmla="*/ 421 w 1055"/>
              <a:gd name="T3" fmla="*/ 60 h 506"/>
              <a:gd name="T4" fmla="*/ 838 w 1055"/>
              <a:gd name="T5" fmla="*/ 148 h 506"/>
              <a:gd name="T6" fmla="*/ 990 w 1055"/>
              <a:gd name="T7" fmla="*/ 382 h 506"/>
              <a:gd name="T8" fmla="*/ 894 w 1055"/>
              <a:gd name="T9" fmla="*/ 478 h 506"/>
              <a:gd name="T10" fmla="*/ 22 w 1055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5" h="506">
                <a:moveTo>
                  <a:pt x="0" y="506"/>
                </a:moveTo>
                <a:cubicBezTo>
                  <a:pt x="141" y="313"/>
                  <a:pt x="281" y="120"/>
                  <a:pt x="421" y="60"/>
                </a:cubicBezTo>
                <a:cubicBezTo>
                  <a:pt x="561" y="0"/>
                  <a:pt x="743" y="95"/>
                  <a:pt x="838" y="148"/>
                </a:cubicBezTo>
                <a:cubicBezTo>
                  <a:pt x="932" y="202"/>
                  <a:pt x="980" y="327"/>
                  <a:pt x="990" y="382"/>
                </a:cubicBezTo>
                <a:cubicBezTo>
                  <a:pt x="999" y="437"/>
                  <a:pt x="1055" y="459"/>
                  <a:pt x="894" y="478"/>
                </a:cubicBezTo>
                <a:cubicBezTo>
                  <a:pt x="733" y="498"/>
                  <a:pt x="377" y="498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0" name="Oval 59">
            <a:extLst>
              <a:ext uri="{FF2B5EF4-FFF2-40B4-BE49-F238E27FC236}">
                <a16:creationId xmlns:a16="http://schemas.microsoft.com/office/drawing/2014/main" id="{FFCB2220-D5F3-5422-5957-D32310EB8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901" y="8930191"/>
            <a:ext cx="125413" cy="96837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1" name="Oval 60">
            <a:extLst>
              <a:ext uri="{FF2B5EF4-FFF2-40B4-BE49-F238E27FC236}">
                <a16:creationId xmlns:a16="http://schemas.microsoft.com/office/drawing/2014/main" id="{0ADCC979-03EA-FCEF-625B-B6200EB8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0201" y="8930191"/>
            <a:ext cx="123825" cy="96837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2" name="Freeform 61">
            <a:extLst>
              <a:ext uri="{FF2B5EF4-FFF2-40B4-BE49-F238E27FC236}">
                <a16:creationId xmlns:a16="http://schemas.microsoft.com/office/drawing/2014/main" id="{7E1CF808-8427-58FB-1354-66E3CC9691D1}"/>
              </a:ext>
            </a:extLst>
          </p:cNvPr>
          <p:cNvSpPr>
            <a:spLocks/>
          </p:cNvSpPr>
          <p:nvPr/>
        </p:nvSpPr>
        <p:spPr bwMode="auto">
          <a:xfrm>
            <a:off x="15824840" y="8655553"/>
            <a:ext cx="725488" cy="230187"/>
          </a:xfrm>
          <a:custGeom>
            <a:avLst/>
            <a:gdLst>
              <a:gd name="T0" fmla="*/ 0 w 457"/>
              <a:gd name="T1" fmla="*/ 138 h 145"/>
              <a:gd name="T2" fmla="*/ 218 w 457"/>
              <a:gd name="T3" fmla="*/ 2 h 145"/>
              <a:gd name="T4" fmla="*/ 388 w 457"/>
              <a:gd name="T5" fmla="*/ 130 h 145"/>
              <a:gd name="T6" fmla="*/ 457 w 457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7" h="145">
                <a:moveTo>
                  <a:pt x="0" y="138"/>
                </a:moveTo>
                <a:cubicBezTo>
                  <a:pt x="76" y="71"/>
                  <a:pt x="153" y="3"/>
                  <a:pt x="218" y="2"/>
                </a:cubicBezTo>
                <a:cubicBezTo>
                  <a:pt x="282" y="0"/>
                  <a:pt x="348" y="115"/>
                  <a:pt x="388" y="130"/>
                </a:cubicBezTo>
                <a:cubicBezTo>
                  <a:pt x="428" y="145"/>
                  <a:pt x="443" y="117"/>
                  <a:pt x="457" y="90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3" name="Rectangle 62">
            <a:extLst>
              <a:ext uri="{FF2B5EF4-FFF2-40B4-BE49-F238E27FC236}">
                <a16:creationId xmlns:a16="http://schemas.microsoft.com/office/drawing/2014/main" id="{B8B214D5-563C-06A5-1DDB-E2558779E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9690" y="8592053"/>
            <a:ext cx="3937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4" name="Rectangle 63">
            <a:extLst>
              <a:ext uri="{FF2B5EF4-FFF2-40B4-BE49-F238E27FC236}">
                <a16:creationId xmlns:a16="http://schemas.microsoft.com/office/drawing/2014/main" id="{2737134C-7EA4-C964-BA35-F9A3CFB88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59690" y="8592053"/>
            <a:ext cx="393700" cy="292100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5" name="Freeform 19">
            <a:extLst>
              <a:ext uri="{FF2B5EF4-FFF2-40B4-BE49-F238E27FC236}">
                <a16:creationId xmlns:a16="http://schemas.microsoft.com/office/drawing/2014/main" id="{53811BE4-0746-A0F2-67D8-74A84B28545D}"/>
              </a:ext>
            </a:extLst>
          </p:cNvPr>
          <p:cNvSpPr>
            <a:spLocks noEditPoints="1"/>
          </p:cNvSpPr>
          <p:nvPr/>
        </p:nvSpPr>
        <p:spPr bwMode="auto">
          <a:xfrm>
            <a:off x="16712492" y="8654466"/>
            <a:ext cx="1395656" cy="282575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6" name="Rectangle 25">
            <a:extLst>
              <a:ext uri="{FF2B5EF4-FFF2-40B4-BE49-F238E27FC236}">
                <a16:creationId xmlns:a16="http://schemas.microsoft.com/office/drawing/2014/main" id="{EE1D720D-9DEA-C8A1-5501-1C5B3F70A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6447" y="8230604"/>
            <a:ext cx="393700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7" name="Freeform 19">
            <a:extLst>
              <a:ext uri="{FF2B5EF4-FFF2-40B4-BE49-F238E27FC236}">
                <a16:creationId xmlns:a16="http://schemas.microsoft.com/office/drawing/2014/main" id="{70F63ECD-2EDF-AA1F-927C-F9CB70957F96}"/>
              </a:ext>
            </a:extLst>
          </p:cNvPr>
          <p:cNvSpPr>
            <a:spLocks noEditPoints="1"/>
          </p:cNvSpPr>
          <p:nvPr/>
        </p:nvSpPr>
        <p:spPr bwMode="auto">
          <a:xfrm>
            <a:off x="20655604" y="8654198"/>
            <a:ext cx="1149360" cy="312911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8" name="Freeform 5">
            <a:extLst>
              <a:ext uri="{FF2B5EF4-FFF2-40B4-BE49-F238E27FC236}">
                <a16:creationId xmlns:a16="http://schemas.microsoft.com/office/drawing/2014/main" id="{7C136F89-F3A8-9A70-BE8A-680448189FAF}"/>
              </a:ext>
            </a:extLst>
          </p:cNvPr>
          <p:cNvSpPr>
            <a:spLocks/>
          </p:cNvSpPr>
          <p:nvPr/>
        </p:nvSpPr>
        <p:spPr bwMode="auto">
          <a:xfrm>
            <a:off x="18410881" y="11863815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59595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79" name="Freeform 6">
            <a:extLst>
              <a:ext uri="{FF2B5EF4-FFF2-40B4-BE49-F238E27FC236}">
                <a16:creationId xmlns:a16="http://schemas.microsoft.com/office/drawing/2014/main" id="{3A0E1C42-1DF3-2567-6611-EBE89EE4B6A6}"/>
              </a:ext>
            </a:extLst>
          </p:cNvPr>
          <p:cNvSpPr>
            <a:spLocks/>
          </p:cNvSpPr>
          <p:nvPr/>
        </p:nvSpPr>
        <p:spPr bwMode="auto">
          <a:xfrm>
            <a:off x="18410881" y="11863815"/>
            <a:ext cx="1674813" cy="803275"/>
          </a:xfrm>
          <a:custGeom>
            <a:avLst/>
            <a:gdLst>
              <a:gd name="T0" fmla="*/ 0 w 1055"/>
              <a:gd name="T1" fmla="*/ 506 h 506"/>
              <a:gd name="T2" fmla="*/ 421 w 1055"/>
              <a:gd name="T3" fmla="*/ 60 h 506"/>
              <a:gd name="T4" fmla="*/ 838 w 1055"/>
              <a:gd name="T5" fmla="*/ 149 h 506"/>
              <a:gd name="T6" fmla="*/ 989 w 1055"/>
              <a:gd name="T7" fmla="*/ 382 h 506"/>
              <a:gd name="T8" fmla="*/ 894 w 1055"/>
              <a:gd name="T9" fmla="*/ 478 h 506"/>
              <a:gd name="T10" fmla="*/ 22 w 1055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5" h="506">
                <a:moveTo>
                  <a:pt x="0" y="506"/>
                </a:moveTo>
                <a:cubicBezTo>
                  <a:pt x="140" y="313"/>
                  <a:pt x="281" y="120"/>
                  <a:pt x="421" y="60"/>
                </a:cubicBezTo>
                <a:cubicBezTo>
                  <a:pt x="561" y="0"/>
                  <a:pt x="743" y="95"/>
                  <a:pt x="838" y="149"/>
                </a:cubicBezTo>
                <a:cubicBezTo>
                  <a:pt x="932" y="202"/>
                  <a:pt x="980" y="327"/>
                  <a:pt x="989" y="382"/>
                </a:cubicBezTo>
                <a:cubicBezTo>
                  <a:pt x="999" y="437"/>
                  <a:pt x="1055" y="459"/>
                  <a:pt x="894" y="478"/>
                </a:cubicBezTo>
                <a:cubicBezTo>
                  <a:pt x="733" y="498"/>
                  <a:pt x="377" y="498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80" name="Oval 7">
            <a:extLst>
              <a:ext uri="{FF2B5EF4-FFF2-40B4-BE49-F238E27FC236}">
                <a16:creationId xmlns:a16="http://schemas.microsoft.com/office/drawing/2014/main" id="{3CAE57BF-8997-4497-1114-08A69CCBD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9131" y="12590890"/>
            <a:ext cx="123825" cy="96837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81" name="Oval 8">
            <a:extLst>
              <a:ext uri="{FF2B5EF4-FFF2-40B4-BE49-F238E27FC236}">
                <a16:creationId xmlns:a16="http://schemas.microsoft.com/office/drawing/2014/main" id="{607BACA0-3550-0702-AE8A-A91FE83B6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77543" y="12590890"/>
            <a:ext cx="125413" cy="96837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82" name="Freeform 9">
            <a:extLst>
              <a:ext uri="{FF2B5EF4-FFF2-40B4-BE49-F238E27FC236}">
                <a16:creationId xmlns:a16="http://schemas.microsoft.com/office/drawing/2014/main" id="{4FBC2D84-C264-1DE6-847D-4A2D0A79F556}"/>
              </a:ext>
            </a:extLst>
          </p:cNvPr>
          <p:cNvSpPr>
            <a:spLocks/>
          </p:cNvSpPr>
          <p:nvPr/>
        </p:nvSpPr>
        <p:spPr bwMode="auto">
          <a:xfrm>
            <a:off x="19852331" y="12295615"/>
            <a:ext cx="722313" cy="230187"/>
          </a:xfrm>
          <a:custGeom>
            <a:avLst/>
            <a:gdLst>
              <a:gd name="T0" fmla="*/ 0 w 455"/>
              <a:gd name="T1" fmla="*/ 138 h 145"/>
              <a:gd name="T2" fmla="*/ 217 w 455"/>
              <a:gd name="T3" fmla="*/ 2 h 145"/>
              <a:gd name="T4" fmla="*/ 386 w 455"/>
              <a:gd name="T5" fmla="*/ 130 h 145"/>
              <a:gd name="T6" fmla="*/ 455 w 455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5" h="145">
                <a:moveTo>
                  <a:pt x="0" y="138"/>
                </a:moveTo>
                <a:cubicBezTo>
                  <a:pt x="76" y="71"/>
                  <a:pt x="153" y="3"/>
                  <a:pt x="217" y="2"/>
                </a:cubicBezTo>
                <a:cubicBezTo>
                  <a:pt x="281" y="0"/>
                  <a:pt x="346" y="115"/>
                  <a:pt x="386" y="130"/>
                </a:cubicBezTo>
                <a:cubicBezTo>
                  <a:pt x="426" y="145"/>
                  <a:pt x="441" y="118"/>
                  <a:pt x="455" y="90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83" name="Rectangle 10">
            <a:extLst>
              <a:ext uri="{FF2B5EF4-FFF2-40B4-BE49-F238E27FC236}">
                <a16:creationId xmlns:a16="http://schemas.microsoft.com/office/drawing/2014/main" id="{9FAD73D7-E4BC-8F21-766D-212976BDC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8443" y="12111465"/>
            <a:ext cx="396875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84" name="Rectangle 11">
            <a:extLst>
              <a:ext uri="{FF2B5EF4-FFF2-40B4-BE49-F238E27FC236}">
                <a16:creationId xmlns:a16="http://schemas.microsoft.com/office/drawing/2014/main" id="{FE6AFFD7-6168-7618-C09B-AD319A8DD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8443" y="12111465"/>
            <a:ext cx="396875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85" name="Rectangle 12">
            <a:extLst>
              <a:ext uri="{FF2B5EF4-FFF2-40B4-BE49-F238E27FC236}">
                <a16:creationId xmlns:a16="http://schemas.microsoft.com/office/drawing/2014/main" id="{6F14B644-7106-F942-B0F0-2E469EFAC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2416" y="12830602"/>
            <a:ext cx="36067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B6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86" name="Freeform 673">
            <a:extLst>
              <a:ext uri="{FF2B5EF4-FFF2-40B4-BE49-F238E27FC236}">
                <a16:creationId xmlns:a16="http://schemas.microsoft.com/office/drawing/2014/main" id="{0CFF0D1A-6F7C-A026-7130-3A99B73BDD8F}"/>
              </a:ext>
            </a:extLst>
          </p:cNvPr>
          <p:cNvSpPr>
            <a:spLocks noEditPoints="1"/>
          </p:cNvSpPr>
          <p:nvPr/>
        </p:nvSpPr>
        <p:spPr bwMode="auto">
          <a:xfrm>
            <a:off x="21686839" y="10172387"/>
            <a:ext cx="146050" cy="400050"/>
          </a:xfrm>
          <a:custGeom>
            <a:avLst/>
            <a:gdLst>
              <a:gd name="T0" fmla="*/ 61 w 92"/>
              <a:gd name="T1" fmla="*/ 0 h 252"/>
              <a:gd name="T2" fmla="*/ 61 w 92"/>
              <a:gd name="T3" fmla="*/ 175 h 252"/>
              <a:gd name="T4" fmla="*/ 30 w 92"/>
              <a:gd name="T5" fmla="*/ 175 h 252"/>
              <a:gd name="T6" fmla="*/ 30 w 92"/>
              <a:gd name="T7" fmla="*/ 0 h 252"/>
              <a:gd name="T8" fmla="*/ 61 w 92"/>
              <a:gd name="T9" fmla="*/ 0 h 252"/>
              <a:gd name="T10" fmla="*/ 92 w 92"/>
              <a:gd name="T11" fmla="*/ 160 h 252"/>
              <a:gd name="T12" fmla="*/ 46 w 92"/>
              <a:gd name="T13" fmla="*/ 252 h 252"/>
              <a:gd name="T14" fmla="*/ 0 w 92"/>
              <a:gd name="T15" fmla="*/ 160 h 252"/>
              <a:gd name="T16" fmla="*/ 92 w 92"/>
              <a:gd name="T17" fmla="*/ 16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2" h="252">
                <a:moveTo>
                  <a:pt x="61" y="0"/>
                </a:moveTo>
                <a:lnTo>
                  <a:pt x="61" y="175"/>
                </a:lnTo>
                <a:lnTo>
                  <a:pt x="30" y="175"/>
                </a:lnTo>
                <a:lnTo>
                  <a:pt x="30" y="0"/>
                </a:lnTo>
                <a:lnTo>
                  <a:pt x="61" y="0"/>
                </a:lnTo>
                <a:close/>
                <a:moveTo>
                  <a:pt x="92" y="160"/>
                </a:moveTo>
                <a:lnTo>
                  <a:pt x="46" y="252"/>
                </a:lnTo>
                <a:lnTo>
                  <a:pt x="0" y="160"/>
                </a:lnTo>
                <a:lnTo>
                  <a:pt x="92" y="160"/>
                </a:lnTo>
                <a:close/>
              </a:path>
            </a:pathLst>
          </a:custGeom>
          <a:solidFill>
            <a:srgbClr val="FF0000"/>
          </a:solidFill>
          <a:ln w="0" cap="flat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88" name="Rectangle 893">
            <a:extLst>
              <a:ext uri="{FF2B5EF4-FFF2-40B4-BE49-F238E27FC236}">
                <a16:creationId xmlns:a16="http://schemas.microsoft.com/office/drawing/2014/main" id="{0A1075FD-70E0-611E-7507-996C1CFCC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81410" y="9888967"/>
            <a:ext cx="39594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Hiragino Sans W4" panose="020B0400000000000000"/>
              </a:rPr>
              <a:t>D7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98" name="Rectangle 54">
            <a:extLst>
              <a:ext uri="{FF2B5EF4-FFF2-40B4-BE49-F238E27FC236}">
                <a16:creationId xmlns:a16="http://schemas.microsoft.com/office/drawing/2014/main" id="{76F33B23-303F-7B05-66B2-A680F2332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7126" y="11076855"/>
            <a:ext cx="75501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BALB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299" name="Rectangle 55">
            <a:extLst>
              <a:ext uri="{FF2B5EF4-FFF2-40B4-BE49-F238E27FC236}">
                <a16:creationId xmlns:a16="http://schemas.microsoft.com/office/drawing/2014/main" id="{BD769445-CC26-BC51-195A-12AE105D8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1703" y="10262468"/>
            <a:ext cx="393700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0" name="Freeform 57">
            <a:extLst>
              <a:ext uri="{FF2B5EF4-FFF2-40B4-BE49-F238E27FC236}">
                <a16:creationId xmlns:a16="http://schemas.microsoft.com/office/drawing/2014/main" id="{6FEED133-2FD0-B6A7-DA26-D00B19216002}"/>
              </a:ext>
            </a:extLst>
          </p:cNvPr>
          <p:cNvSpPr>
            <a:spLocks/>
          </p:cNvSpPr>
          <p:nvPr/>
        </p:nvSpPr>
        <p:spPr bwMode="auto">
          <a:xfrm>
            <a:off x="14388153" y="10148168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1" name="Freeform 58">
            <a:extLst>
              <a:ext uri="{FF2B5EF4-FFF2-40B4-BE49-F238E27FC236}">
                <a16:creationId xmlns:a16="http://schemas.microsoft.com/office/drawing/2014/main" id="{F48F4708-AAFE-4AC7-2F1B-B9ED13509EEE}"/>
              </a:ext>
            </a:extLst>
          </p:cNvPr>
          <p:cNvSpPr>
            <a:spLocks/>
          </p:cNvSpPr>
          <p:nvPr/>
        </p:nvSpPr>
        <p:spPr bwMode="auto">
          <a:xfrm>
            <a:off x="14388153" y="10148168"/>
            <a:ext cx="1674813" cy="803275"/>
          </a:xfrm>
          <a:custGeom>
            <a:avLst/>
            <a:gdLst>
              <a:gd name="T0" fmla="*/ 0 w 1055"/>
              <a:gd name="T1" fmla="*/ 506 h 506"/>
              <a:gd name="T2" fmla="*/ 421 w 1055"/>
              <a:gd name="T3" fmla="*/ 60 h 506"/>
              <a:gd name="T4" fmla="*/ 838 w 1055"/>
              <a:gd name="T5" fmla="*/ 148 h 506"/>
              <a:gd name="T6" fmla="*/ 990 w 1055"/>
              <a:gd name="T7" fmla="*/ 382 h 506"/>
              <a:gd name="T8" fmla="*/ 894 w 1055"/>
              <a:gd name="T9" fmla="*/ 478 h 506"/>
              <a:gd name="T10" fmla="*/ 22 w 1055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5" h="506">
                <a:moveTo>
                  <a:pt x="0" y="506"/>
                </a:moveTo>
                <a:cubicBezTo>
                  <a:pt x="141" y="313"/>
                  <a:pt x="281" y="120"/>
                  <a:pt x="421" y="60"/>
                </a:cubicBezTo>
                <a:cubicBezTo>
                  <a:pt x="561" y="0"/>
                  <a:pt x="743" y="95"/>
                  <a:pt x="838" y="148"/>
                </a:cubicBezTo>
                <a:cubicBezTo>
                  <a:pt x="932" y="202"/>
                  <a:pt x="980" y="327"/>
                  <a:pt x="990" y="382"/>
                </a:cubicBezTo>
                <a:cubicBezTo>
                  <a:pt x="999" y="437"/>
                  <a:pt x="1055" y="459"/>
                  <a:pt x="894" y="478"/>
                </a:cubicBezTo>
                <a:cubicBezTo>
                  <a:pt x="733" y="498"/>
                  <a:pt x="377" y="498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2" name="Oval 59">
            <a:extLst>
              <a:ext uri="{FF2B5EF4-FFF2-40B4-BE49-F238E27FC236}">
                <a16:creationId xmlns:a16="http://schemas.microsoft.com/office/drawing/2014/main" id="{7D1EC3DF-58BB-E4BC-4538-1BA6644D9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3489" y="10854606"/>
            <a:ext cx="125413" cy="96837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3" name="Oval 60">
            <a:extLst>
              <a:ext uri="{FF2B5EF4-FFF2-40B4-BE49-F238E27FC236}">
                <a16:creationId xmlns:a16="http://schemas.microsoft.com/office/drawing/2014/main" id="{868D8F80-A9AC-66FF-7C5D-332B79ACD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1789" y="10854606"/>
            <a:ext cx="123825" cy="96837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4" name="Freeform 61">
            <a:extLst>
              <a:ext uri="{FF2B5EF4-FFF2-40B4-BE49-F238E27FC236}">
                <a16:creationId xmlns:a16="http://schemas.microsoft.com/office/drawing/2014/main" id="{44946AD9-8E71-14C4-2138-FB936277BC76}"/>
              </a:ext>
            </a:extLst>
          </p:cNvPr>
          <p:cNvSpPr>
            <a:spLocks/>
          </p:cNvSpPr>
          <p:nvPr/>
        </p:nvSpPr>
        <p:spPr bwMode="auto">
          <a:xfrm>
            <a:off x="15826428" y="10579968"/>
            <a:ext cx="725488" cy="230187"/>
          </a:xfrm>
          <a:custGeom>
            <a:avLst/>
            <a:gdLst>
              <a:gd name="T0" fmla="*/ 0 w 457"/>
              <a:gd name="T1" fmla="*/ 138 h 145"/>
              <a:gd name="T2" fmla="*/ 218 w 457"/>
              <a:gd name="T3" fmla="*/ 2 h 145"/>
              <a:gd name="T4" fmla="*/ 388 w 457"/>
              <a:gd name="T5" fmla="*/ 130 h 145"/>
              <a:gd name="T6" fmla="*/ 457 w 457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7" h="145">
                <a:moveTo>
                  <a:pt x="0" y="138"/>
                </a:moveTo>
                <a:cubicBezTo>
                  <a:pt x="76" y="71"/>
                  <a:pt x="153" y="3"/>
                  <a:pt x="218" y="2"/>
                </a:cubicBezTo>
                <a:cubicBezTo>
                  <a:pt x="282" y="0"/>
                  <a:pt x="348" y="115"/>
                  <a:pt x="388" y="130"/>
                </a:cubicBezTo>
                <a:cubicBezTo>
                  <a:pt x="428" y="145"/>
                  <a:pt x="443" y="117"/>
                  <a:pt x="457" y="90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5" name="Rectangle 62">
            <a:extLst>
              <a:ext uri="{FF2B5EF4-FFF2-40B4-BE49-F238E27FC236}">
                <a16:creationId xmlns:a16="http://schemas.microsoft.com/office/drawing/2014/main" id="{C54841A0-CA62-C264-8594-DBF971FF7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1278" y="10516468"/>
            <a:ext cx="3937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6" name="Rectangle 63">
            <a:extLst>
              <a:ext uri="{FF2B5EF4-FFF2-40B4-BE49-F238E27FC236}">
                <a16:creationId xmlns:a16="http://schemas.microsoft.com/office/drawing/2014/main" id="{BF7E468D-A6F5-027E-535B-1B07AF52D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1278" y="10516468"/>
            <a:ext cx="393700" cy="292100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7" name="Freeform 19">
            <a:extLst>
              <a:ext uri="{FF2B5EF4-FFF2-40B4-BE49-F238E27FC236}">
                <a16:creationId xmlns:a16="http://schemas.microsoft.com/office/drawing/2014/main" id="{714AC2E9-64BC-480F-15B0-3ADA8552D76C}"/>
              </a:ext>
            </a:extLst>
          </p:cNvPr>
          <p:cNvSpPr>
            <a:spLocks noEditPoints="1"/>
          </p:cNvSpPr>
          <p:nvPr/>
        </p:nvSpPr>
        <p:spPr bwMode="auto">
          <a:xfrm>
            <a:off x="16714080" y="10578881"/>
            <a:ext cx="1395656" cy="282575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8" name="Rectangle 25">
            <a:extLst>
              <a:ext uri="{FF2B5EF4-FFF2-40B4-BE49-F238E27FC236}">
                <a16:creationId xmlns:a16="http://schemas.microsoft.com/office/drawing/2014/main" id="{7AC78B5D-D31F-E02B-17BE-9E08F5702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035" y="10155019"/>
            <a:ext cx="393700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09" name="Freeform 19">
            <a:extLst>
              <a:ext uri="{FF2B5EF4-FFF2-40B4-BE49-F238E27FC236}">
                <a16:creationId xmlns:a16="http://schemas.microsoft.com/office/drawing/2014/main" id="{F6C4DB42-8E43-960B-3073-B9B7314A1AAC}"/>
              </a:ext>
            </a:extLst>
          </p:cNvPr>
          <p:cNvSpPr>
            <a:spLocks noEditPoints="1"/>
          </p:cNvSpPr>
          <p:nvPr/>
        </p:nvSpPr>
        <p:spPr bwMode="auto">
          <a:xfrm>
            <a:off x="20657192" y="10578613"/>
            <a:ext cx="1149360" cy="312911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10" name="Rectangle 54">
            <a:extLst>
              <a:ext uri="{FF2B5EF4-FFF2-40B4-BE49-F238E27FC236}">
                <a16:creationId xmlns:a16="http://schemas.microsoft.com/office/drawing/2014/main" id="{F37B29A7-6243-4C3B-B54E-01270CA95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63250" y="7020132"/>
            <a:ext cx="75501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BALB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2311" name="Freeform 57">
            <a:extLst>
              <a:ext uri="{FF2B5EF4-FFF2-40B4-BE49-F238E27FC236}">
                <a16:creationId xmlns:a16="http://schemas.microsoft.com/office/drawing/2014/main" id="{1336FF97-50C4-559E-AC36-059487089444}"/>
              </a:ext>
            </a:extLst>
          </p:cNvPr>
          <p:cNvSpPr>
            <a:spLocks/>
          </p:cNvSpPr>
          <p:nvPr/>
        </p:nvSpPr>
        <p:spPr bwMode="auto">
          <a:xfrm>
            <a:off x="15034277" y="6091445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12" name="Freeform 58">
            <a:extLst>
              <a:ext uri="{FF2B5EF4-FFF2-40B4-BE49-F238E27FC236}">
                <a16:creationId xmlns:a16="http://schemas.microsoft.com/office/drawing/2014/main" id="{DE66DA8C-5E9B-D104-E14E-50FE05C0183F}"/>
              </a:ext>
            </a:extLst>
          </p:cNvPr>
          <p:cNvSpPr>
            <a:spLocks/>
          </p:cNvSpPr>
          <p:nvPr/>
        </p:nvSpPr>
        <p:spPr bwMode="auto">
          <a:xfrm>
            <a:off x="15034277" y="6091445"/>
            <a:ext cx="1674813" cy="803275"/>
          </a:xfrm>
          <a:custGeom>
            <a:avLst/>
            <a:gdLst>
              <a:gd name="T0" fmla="*/ 0 w 1055"/>
              <a:gd name="T1" fmla="*/ 506 h 506"/>
              <a:gd name="T2" fmla="*/ 421 w 1055"/>
              <a:gd name="T3" fmla="*/ 60 h 506"/>
              <a:gd name="T4" fmla="*/ 838 w 1055"/>
              <a:gd name="T5" fmla="*/ 148 h 506"/>
              <a:gd name="T6" fmla="*/ 990 w 1055"/>
              <a:gd name="T7" fmla="*/ 382 h 506"/>
              <a:gd name="T8" fmla="*/ 894 w 1055"/>
              <a:gd name="T9" fmla="*/ 478 h 506"/>
              <a:gd name="T10" fmla="*/ 22 w 1055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5" h="506">
                <a:moveTo>
                  <a:pt x="0" y="506"/>
                </a:moveTo>
                <a:cubicBezTo>
                  <a:pt x="141" y="313"/>
                  <a:pt x="281" y="120"/>
                  <a:pt x="421" y="60"/>
                </a:cubicBezTo>
                <a:cubicBezTo>
                  <a:pt x="561" y="0"/>
                  <a:pt x="743" y="95"/>
                  <a:pt x="838" y="148"/>
                </a:cubicBezTo>
                <a:cubicBezTo>
                  <a:pt x="932" y="202"/>
                  <a:pt x="980" y="327"/>
                  <a:pt x="990" y="382"/>
                </a:cubicBezTo>
                <a:cubicBezTo>
                  <a:pt x="999" y="437"/>
                  <a:pt x="1055" y="459"/>
                  <a:pt x="894" y="478"/>
                </a:cubicBezTo>
                <a:cubicBezTo>
                  <a:pt x="733" y="498"/>
                  <a:pt x="377" y="498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13" name="Oval 59">
            <a:extLst>
              <a:ext uri="{FF2B5EF4-FFF2-40B4-BE49-F238E27FC236}">
                <a16:creationId xmlns:a16="http://schemas.microsoft.com/office/drawing/2014/main" id="{E17BF9A8-CC8E-7377-9589-883122ACD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49613" y="6797883"/>
            <a:ext cx="125413" cy="96837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14" name="Oval 60">
            <a:extLst>
              <a:ext uri="{FF2B5EF4-FFF2-40B4-BE49-F238E27FC236}">
                <a16:creationId xmlns:a16="http://schemas.microsoft.com/office/drawing/2014/main" id="{4ED48695-FEA3-D326-7F48-B6BA1D5F5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913" y="6797883"/>
            <a:ext cx="123825" cy="96837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15" name="Freeform 61">
            <a:extLst>
              <a:ext uri="{FF2B5EF4-FFF2-40B4-BE49-F238E27FC236}">
                <a16:creationId xmlns:a16="http://schemas.microsoft.com/office/drawing/2014/main" id="{7FF7E7C8-28CF-5273-118C-E69C3B2259E9}"/>
              </a:ext>
            </a:extLst>
          </p:cNvPr>
          <p:cNvSpPr>
            <a:spLocks/>
          </p:cNvSpPr>
          <p:nvPr/>
        </p:nvSpPr>
        <p:spPr bwMode="auto">
          <a:xfrm>
            <a:off x="16472552" y="6523245"/>
            <a:ext cx="725488" cy="230187"/>
          </a:xfrm>
          <a:custGeom>
            <a:avLst/>
            <a:gdLst>
              <a:gd name="T0" fmla="*/ 0 w 457"/>
              <a:gd name="T1" fmla="*/ 138 h 145"/>
              <a:gd name="T2" fmla="*/ 218 w 457"/>
              <a:gd name="T3" fmla="*/ 2 h 145"/>
              <a:gd name="T4" fmla="*/ 388 w 457"/>
              <a:gd name="T5" fmla="*/ 130 h 145"/>
              <a:gd name="T6" fmla="*/ 457 w 457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7" h="145">
                <a:moveTo>
                  <a:pt x="0" y="138"/>
                </a:moveTo>
                <a:cubicBezTo>
                  <a:pt x="76" y="71"/>
                  <a:pt x="153" y="3"/>
                  <a:pt x="218" y="2"/>
                </a:cubicBezTo>
                <a:cubicBezTo>
                  <a:pt x="282" y="0"/>
                  <a:pt x="348" y="115"/>
                  <a:pt x="388" y="130"/>
                </a:cubicBezTo>
                <a:cubicBezTo>
                  <a:pt x="428" y="145"/>
                  <a:pt x="443" y="117"/>
                  <a:pt x="457" y="90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16" name="Rectangle 62">
            <a:extLst>
              <a:ext uri="{FF2B5EF4-FFF2-40B4-BE49-F238E27FC236}">
                <a16:creationId xmlns:a16="http://schemas.microsoft.com/office/drawing/2014/main" id="{68C4C95E-EB82-AA3D-55CB-EA136FFE7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7402" y="6459745"/>
            <a:ext cx="3937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22" name="AutoShape 1535">
            <a:extLst>
              <a:ext uri="{FF2B5EF4-FFF2-40B4-BE49-F238E27FC236}">
                <a16:creationId xmlns:a16="http://schemas.microsoft.com/office/drawing/2014/main" id="{314755EC-10CD-4C1D-70A7-1D96C793477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0800" y="31478534"/>
            <a:ext cx="7131050" cy="1074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26" name="Rectangle 1586">
            <a:extLst>
              <a:ext uri="{FF2B5EF4-FFF2-40B4-BE49-F238E27FC236}">
                <a16:creationId xmlns:a16="http://schemas.microsoft.com/office/drawing/2014/main" id="{252626F2-0C47-239C-CBB6-8525B22D2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78" y="35386063"/>
            <a:ext cx="9525" cy="9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27" name="Rectangle 1587">
            <a:extLst>
              <a:ext uri="{FF2B5EF4-FFF2-40B4-BE49-F238E27FC236}">
                <a16:creationId xmlns:a16="http://schemas.microsoft.com/office/drawing/2014/main" id="{53E84787-314C-A0AB-8891-E9A42FC79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78" y="35386063"/>
            <a:ext cx="9525" cy="95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54" name="Line 1666">
            <a:extLst>
              <a:ext uri="{FF2B5EF4-FFF2-40B4-BE49-F238E27FC236}">
                <a16:creationId xmlns:a16="http://schemas.microsoft.com/office/drawing/2014/main" id="{3CC4DD4E-6D6B-03F7-9438-65C1F1ED0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9653" y="40176660"/>
            <a:ext cx="57150" cy="0"/>
          </a:xfrm>
          <a:prstGeom prst="line">
            <a:avLst/>
          </a:prstGeom>
          <a:noFill/>
          <a:ln w="19050" cap="flat">
            <a:solidFill>
              <a:srgbClr val="A5A5A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13" name="Rectangle 1586">
            <a:extLst>
              <a:ext uri="{FF2B5EF4-FFF2-40B4-BE49-F238E27FC236}">
                <a16:creationId xmlns:a16="http://schemas.microsoft.com/office/drawing/2014/main" id="{D64887BE-8E97-CDA1-ABE8-4723D51DE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78" y="35383330"/>
            <a:ext cx="9525" cy="9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14" name="Rectangle 1587">
            <a:extLst>
              <a:ext uri="{FF2B5EF4-FFF2-40B4-BE49-F238E27FC236}">
                <a16:creationId xmlns:a16="http://schemas.microsoft.com/office/drawing/2014/main" id="{FDA96DC7-D8D4-EAFD-A952-4161D62F6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278" y="35383330"/>
            <a:ext cx="9525" cy="9525"/>
          </a:xfrm>
          <a:prstGeom prst="rect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27" name="テキスト ボックス 3926">
            <a:extLst>
              <a:ext uri="{FF2B5EF4-FFF2-40B4-BE49-F238E27FC236}">
                <a16:creationId xmlns:a16="http://schemas.microsoft.com/office/drawing/2014/main" id="{F8666067-1647-36DC-261D-729F76326478}"/>
              </a:ext>
            </a:extLst>
          </p:cNvPr>
          <p:cNvSpPr txBox="1"/>
          <p:nvPr/>
        </p:nvSpPr>
        <p:spPr>
          <a:xfrm>
            <a:off x="23944006" y="5690320"/>
            <a:ext cx="236316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300" b="1" dirty="0">
                <a:latin typeface="+mn-ea"/>
                <a:ea typeface="Hiragino Sans W4" panose="020B0400000000000000"/>
              </a:rPr>
              <a:t>CFSE</a:t>
            </a:r>
            <a:r>
              <a:rPr lang="ja-JP" altLang="en-US" sz="2300" b="1" dirty="0">
                <a:latin typeface="+mn-ea"/>
                <a:ea typeface="Hiragino Sans W4" panose="020B0400000000000000"/>
              </a:rPr>
              <a:t> </a:t>
            </a:r>
            <a:r>
              <a:rPr lang="en-US" altLang="ja-JP" sz="2300" b="1" dirty="0" err="1">
                <a:latin typeface="+mn-ea"/>
                <a:ea typeface="Hiragino Sans W4" panose="020B0400000000000000"/>
              </a:rPr>
              <a:t>Labeld</a:t>
            </a:r>
            <a:endParaRPr kumimoji="1" lang="ja-JP" altLang="en-US" sz="2300" b="1" dirty="0">
              <a:latin typeface="+mn-ea"/>
              <a:ea typeface="Hiragino Sans W4" panose="020B0400000000000000"/>
            </a:endParaRPr>
          </a:p>
        </p:txBody>
      </p:sp>
      <p:sp>
        <p:nvSpPr>
          <p:cNvPr id="4065" name="テキスト ボックス 4064">
            <a:extLst>
              <a:ext uri="{FF2B5EF4-FFF2-40B4-BE49-F238E27FC236}">
                <a16:creationId xmlns:a16="http://schemas.microsoft.com/office/drawing/2014/main" id="{5AC9086C-6BE1-05D7-4E61-38DA7107B650}"/>
              </a:ext>
            </a:extLst>
          </p:cNvPr>
          <p:cNvSpPr txBox="1"/>
          <p:nvPr/>
        </p:nvSpPr>
        <p:spPr>
          <a:xfrm>
            <a:off x="14452965" y="21852130"/>
            <a:ext cx="10027997" cy="19389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CD4+ and CD8+ cell proliferation was lower in the treated model (TT) compared to the untreated model (UR), with no significant differences observed between the treated models (TT and TR).</a:t>
            </a:r>
            <a:endParaRPr lang="en-US" altLang="ja-JP" sz="30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116" name="テキスト ボックス 4115">
            <a:extLst>
              <a:ext uri="{FF2B5EF4-FFF2-40B4-BE49-F238E27FC236}">
                <a16:creationId xmlns:a16="http://schemas.microsoft.com/office/drawing/2014/main" id="{F42F1BDA-CD98-F6D8-C23D-746DFB2B915D}"/>
              </a:ext>
            </a:extLst>
          </p:cNvPr>
          <p:cNvSpPr txBox="1"/>
          <p:nvPr/>
        </p:nvSpPr>
        <p:spPr>
          <a:xfrm>
            <a:off x="14461159" y="32445132"/>
            <a:ext cx="12521580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No significant differences in the expression of Granzyme B and IFN-γ were observed between the treated model (TT) and the untreated model (UR) or among the different treated models (TT and TR).</a:t>
            </a:r>
            <a:endParaRPr lang="en-US" altLang="ja-JP" sz="30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117" name="テキスト ボックス 4116">
            <a:extLst>
              <a:ext uri="{FF2B5EF4-FFF2-40B4-BE49-F238E27FC236}">
                <a16:creationId xmlns:a16="http://schemas.microsoft.com/office/drawing/2014/main" id="{BDABBDE5-663D-E771-1B3A-C0667099EEA9}"/>
              </a:ext>
            </a:extLst>
          </p:cNvPr>
          <p:cNvSpPr txBox="1"/>
          <p:nvPr/>
        </p:nvSpPr>
        <p:spPr>
          <a:xfrm>
            <a:off x="865358" y="26014028"/>
            <a:ext cx="13003978" cy="19514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In the BALB/c→C3H model, immunosuppression successfully resulted in skin graft survival. However, in the BALB/c→B6 model, despite the extension of the rejection period due to immunosuppression, graft survival was not achieved.</a:t>
            </a:r>
            <a:endParaRPr lang="ja-JP" altLang="en-US" sz="28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118" name="テキスト ボックス 4117">
            <a:extLst>
              <a:ext uri="{FF2B5EF4-FFF2-40B4-BE49-F238E27FC236}">
                <a16:creationId xmlns:a16="http://schemas.microsoft.com/office/drawing/2014/main" id="{C7D78711-76AE-4A6C-1E18-B0AB12B04B1D}"/>
              </a:ext>
            </a:extLst>
          </p:cNvPr>
          <p:cNvSpPr txBox="1"/>
          <p:nvPr/>
        </p:nvSpPr>
        <p:spPr>
          <a:xfrm>
            <a:off x="14658656" y="36928564"/>
            <a:ext cx="14989575" cy="3469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3000" dirty="0">
                <a:latin typeface="Arial" panose="020B0604020202020204" pitchFamily="34" charset="0"/>
                <a:ea typeface="Hiragino Sans W4" panose="020B0400000000000000" pitchFamily="34" charset="-128"/>
                <a:cs typeface="Arial" panose="020B0604020202020204" pitchFamily="34" charset="0"/>
              </a:rPr>
              <a:t>The analysis of alloreactive T cells provides an effective method for identifying changes in T cell responsiveness during the induction and maintenance phases of immunosuppression in mouse skin transplantation. This approach suggests that quantitative and qualitative analyses of alloreactive T cells are useful for monitoring immune responses post-transplantation.</a:t>
            </a:r>
            <a:endParaRPr lang="ja-JP" altLang="en-US" sz="30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4119" name="正方形/長方形 4118">
            <a:extLst>
              <a:ext uri="{FF2B5EF4-FFF2-40B4-BE49-F238E27FC236}">
                <a16:creationId xmlns:a16="http://schemas.microsoft.com/office/drawing/2014/main" id="{39B1772A-5981-2B09-249A-67E57780CB5C}"/>
              </a:ext>
            </a:extLst>
          </p:cNvPr>
          <p:cNvSpPr/>
          <p:nvPr/>
        </p:nvSpPr>
        <p:spPr>
          <a:xfrm>
            <a:off x="539179" y="13806853"/>
            <a:ext cx="13598051" cy="1415070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29"/>
          </a:p>
        </p:txBody>
      </p:sp>
      <p:sp>
        <p:nvSpPr>
          <p:cNvPr id="4120" name="テキスト ボックス 4119">
            <a:extLst>
              <a:ext uri="{FF2B5EF4-FFF2-40B4-BE49-F238E27FC236}">
                <a16:creationId xmlns:a16="http://schemas.microsoft.com/office/drawing/2014/main" id="{415DA216-E16E-2BBD-978D-EF8D3EE260A7}"/>
              </a:ext>
            </a:extLst>
          </p:cNvPr>
          <p:cNvSpPr txBox="1"/>
          <p:nvPr/>
        </p:nvSpPr>
        <p:spPr>
          <a:xfrm>
            <a:off x="544155" y="13835865"/>
            <a:ext cx="13593060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Skin</a:t>
            </a:r>
            <a:r>
              <a:rPr lang="ja-JP" altLang="en-US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 </a:t>
            </a:r>
            <a:r>
              <a:rPr lang="en-US" altLang="ja-JP" sz="6000" b="1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rPr>
              <a:t>Transplantation</a:t>
            </a:r>
          </a:p>
        </p:txBody>
      </p:sp>
      <p:sp>
        <p:nvSpPr>
          <p:cNvPr id="6" name="Rectangle 173">
            <a:extLst>
              <a:ext uri="{FF2B5EF4-FFF2-40B4-BE49-F238E27FC236}">
                <a16:creationId xmlns:a16="http://schemas.microsoft.com/office/drawing/2014/main" id="{7877C500-0CAC-7278-E63B-5E5DED03DF3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228113" y="16617136"/>
            <a:ext cx="484188" cy="780604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DA0900-E28B-405F-E159-941CDA4743BF}"/>
              </a:ext>
            </a:extLst>
          </p:cNvPr>
          <p:cNvSpPr txBox="1"/>
          <p:nvPr/>
        </p:nvSpPr>
        <p:spPr>
          <a:xfrm>
            <a:off x="14462443" y="34250991"/>
            <a:ext cx="14988857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3000" dirty="0">
                <a:latin typeface="Arial" panose="020B0604020202020204" pitchFamily="34" charset="0"/>
                <a:cs typeface="Arial" panose="020B0604020202020204" pitchFamily="34" charset="0"/>
              </a:rPr>
              <a:t>Differences between treated models that were not observable through cell proliferation evaluation were effectively assessed by focusing on alloreactive T cells.</a:t>
            </a:r>
            <a:endParaRPr lang="en-US" altLang="ja-JP" sz="3000" dirty="0">
              <a:latin typeface="Arial" panose="020B0604020202020204" pitchFamily="34" charset="0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6A76D5C3-9410-C4B6-7510-2269D12FC3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295" y="19466701"/>
            <a:ext cx="11222081" cy="6454658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585D48F-DA8C-877F-C899-326364C52003}"/>
              </a:ext>
            </a:extLst>
          </p:cNvPr>
          <p:cNvSpPr/>
          <p:nvPr/>
        </p:nvSpPr>
        <p:spPr>
          <a:xfrm>
            <a:off x="6986482" y="21441191"/>
            <a:ext cx="4831636" cy="2821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Freeform 5">
            <a:extLst>
              <a:ext uri="{FF2B5EF4-FFF2-40B4-BE49-F238E27FC236}">
                <a16:creationId xmlns:a16="http://schemas.microsoft.com/office/drawing/2014/main" id="{89372156-62FD-EEBA-372F-5B820BA8EF29}"/>
              </a:ext>
            </a:extLst>
          </p:cNvPr>
          <p:cNvSpPr>
            <a:spLocks/>
          </p:cNvSpPr>
          <p:nvPr/>
        </p:nvSpPr>
        <p:spPr bwMode="auto">
          <a:xfrm>
            <a:off x="11891521" y="17082708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595959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" name="Freeform 6">
            <a:extLst>
              <a:ext uri="{FF2B5EF4-FFF2-40B4-BE49-F238E27FC236}">
                <a16:creationId xmlns:a16="http://schemas.microsoft.com/office/drawing/2014/main" id="{46498930-51CA-0F93-570D-616680066415}"/>
              </a:ext>
            </a:extLst>
          </p:cNvPr>
          <p:cNvSpPr>
            <a:spLocks/>
          </p:cNvSpPr>
          <p:nvPr/>
        </p:nvSpPr>
        <p:spPr bwMode="auto">
          <a:xfrm>
            <a:off x="11891521" y="17082708"/>
            <a:ext cx="1674813" cy="803275"/>
          </a:xfrm>
          <a:custGeom>
            <a:avLst/>
            <a:gdLst>
              <a:gd name="T0" fmla="*/ 0 w 1055"/>
              <a:gd name="T1" fmla="*/ 506 h 506"/>
              <a:gd name="T2" fmla="*/ 421 w 1055"/>
              <a:gd name="T3" fmla="*/ 60 h 506"/>
              <a:gd name="T4" fmla="*/ 838 w 1055"/>
              <a:gd name="T5" fmla="*/ 149 h 506"/>
              <a:gd name="T6" fmla="*/ 989 w 1055"/>
              <a:gd name="T7" fmla="*/ 382 h 506"/>
              <a:gd name="T8" fmla="*/ 894 w 1055"/>
              <a:gd name="T9" fmla="*/ 478 h 506"/>
              <a:gd name="T10" fmla="*/ 22 w 1055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5" h="506">
                <a:moveTo>
                  <a:pt x="0" y="506"/>
                </a:moveTo>
                <a:cubicBezTo>
                  <a:pt x="140" y="313"/>
                  <a:pt x="281" y="120"/>
                  <a:pt x="421" y="60"/>
                </a:cubicBezTo>
                <a:cubicBezTo>
                  <a:pt x="561" y="0"/>
                  <a:pt x="743" y="95"/>
                  <a:pt x="838" y="149"/>
                </a:cubicBezTo>
                <a:cubicBezTo>
                  <a:pt x="932" y="202"/>
                  <a:pt x="980" y="327"/>
                  <a:pt x="989" y="382"/>
                </a:cubicBezTo>
                <a:cubicBezTo>
                  <a:pt x="999" y="437"/>
                  <a:pt x="1055" y="459"/>
                  <a:pt x="894" y="478"/>
                </a:cubicBezTo>
                <a:cubicBezTo>
                  <a:pt x="733" y="498"/>
                  <a:pt x="377" y="498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5" name="Oval 7">
            <a:extLst>
              <a:ext uri="{FF2B5EF4-FFF2-40B4-BE49-F238E27FC236}">
                <a16:creationId xmlns:a16="http://schemas.microsoft.com/office/drawing/2014/main" id="{9AA6D883-7716-1361-5467-00CA975A5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9771" y="17809783"/>
            <a:ext cx="123825" cy="96837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" name="Oval 8">
            <a:extLst>
              <a:ext uri="{FF2B5EF4-FFF2-40B4-BE49-F238E27FC236}">
                <a16:creationId xmlns:a16="http://schemas.microsoft.com/office/drawing/2014/main" id="{53B85497-3ACD-AE64-9944-61749826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8183" y="17809783"/>
            <a:ext cx="125413" cy="96837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" name="Freeform 9">
            <a:extLst>
              <a:ext uri="{FF2B5EF4-FFF2-40B4-BE49-F238E27FC236}">
                <a16:creationId xmlns:a16="http://schemas.microsoft.com/office/drawing/2014/main" id="{F78939E6-E6CD-8CD5-08E6-2D8DB1B91091}"/>
              </a:ext>
            </a:extLst>
          </p:cNvPr>
          <p:cNvSpPr>
            <a:spLocks/>
          </p:cNvSpPr>
          <p:nvPr/>
        </p:nvSpPr>
        <p:spPr bwMode="auto">
          <a:xfrm>
            <a:off x="13332971" y="17514508"/>
            <a:ext cx="722313" cy="230187"/>
          </a:xfrm>
          <a:custGeom>
            <a:avLst/>
            <a:gdLst>
              <a:gd name="T0" fmla="*/ 0 w 455"/>
              <a:gd name="T1" fmla="*/ 138 h 145"/>
              <a:gd name="T2" fmla="*/ 217 w 455"/>
              <a:gd name="T3" fmla="*/ 2 h 145"/>
              <a:gd name="T4" fmla="*/ 386 w 455"/>
              <a:gd name="T5" fmla="*/ 130 h 145"/>
              <a:gd name="T6" fmla="*/ 455 w 455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5" h="145">
                <a:moveTo>
                  <a:pt x="0" y="138"/>
                </a:moveTo>
                <a:cubicBezTo>
                  <a:pt x="76" y="71"/>
                  <a:pt x="153" y="3"/>
                  <a:pt x="217" y="2"/>
                </a:cubicBezTo>
                <a:cubicBezTo>
                  <a:pt x="281" y="0"/>
                  <a:pt x="346" y="115"/>
                  <a:pt x="386" y="130"/>
                </a:cubicBezTo>
                <a:cubicBezTo>
                  <a:pt x="426" y="145"/>
                  <a:pt x="441" y="118"/>
                  <a:pt x="455" y="90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Rectangle 10">
            <a:extLst>
              <a:ext uri="{FF2B5EF4-FFF2-40B4-BE49-F238E27FC236}">
                <a16:creationId xmlns:a16="http://schemas.microsoft.com/office/drawing/2014/main" id="{B8FF162B-5886-20B1-9FE7-F8FEA8973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9083" y="17330358"/>
            <a:ext cx="396875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9" name="Rectangle 11">
            <a:extLst>
              <a:ext uri="{FF2B5EF4-FFF2-40B4-BE49-F238E27FC236}">
                <a16:creationId xmlns:a16="http://schemas.microsoft.com/office/drawing/2014/main" id="{9A819CFE-C9ED-B6DE-2E39-E6A26FF01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9083" y="17330358"/>
            <a:ext cx="396875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" name="Rectangle 12">
            <a:extLst>
              <a:ext uri="{FF2B5EF4-FFF2-40B4-BE49-F238E27FC236}">
                <a16:creationId xmlns:a16="http://schemas.microsoft.com/office/drawing/2014/main" id="{293E4692-86EF-0C6C-49EE-895FEEA79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6893" y="16552072"/>
            <a:ext cx="58990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>
                <a:solidFill>
                  <a:srgbClr val="000000"/>
                </a:solidFill>
                <a:ea typeface="Hiragino Sans W4" panose="020B0400000000000000"/>
              </a:rPr>
              <a:t>C3H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65" name="Freeform 19">
            <a:extLst>
              <a:ext uri="{FF2B5EF4-FFF2-40B4-BE49-F238E27FC236}">
                <a16:creationId xmlns:a16="http://schemas.microsoft.com/office/drawing/2014/main" id="{A1296E08-7E20-CF70-9AB9-307E0AB3F3B5}"/>
              </a:ext>
            </a:extLst>
          </p:cNvPr>
          <p:cNvSpPr>
            <a:spLocks noEditPoints="1"/>
          </p:cNvSpPr>
          <p:nvPr/>
        </p:nvSpPr>
        <p:spPr bwMode="auto">
          <a:xfrm>
            <a:off x="10189309" y="16762505"/>
            <a:ext cx="1395656" cy="282575"/>
          </a:xfrm>
          <a:custGeom>
            <a:avLst/>
            <a:gdLst>
              <a:gd name="T0" fmla="*/ 0 w 1341"/>
              <a:gd name="T1" fmla="*/ 53 h 126"/>
              <a:gd name="T2" fmla="*/ 1235 w 1341"/>
              <a:gd name="T3" fmla="*/ 53 h 126"/>
              <a:gd name="T4" fmla="*/ 1235 w 1341"/>
              <a:gd name="T5" fmla="*/ 74 h 126"/>
              <a:gd name="T6" fmla="*/ 0 w 1341"/>
              <a:gd name="T7" fmla="*/ 74 h 126"/>
              <a:gd name="T8" fmla="*/ 0 w 1341"/>
              <a:gd name="T9" fmla="*/ 53 h 126"/>
              <a:gd name="T10" fmla="*/ 1214 w 1341"/>
              <a:gd name="T11" fmla="*/ 0 h 126"/>
              <a:gd name="T12" fmla="*/ 1341 w 1341"/>
              <a:gd name="T13" fmla="*/ 63 h 126"/>
              <a:gd name="T14" fmla="*/ 1214 w 1341"/>
              <a:gd name="T15" fmla="*/ 126 h 126"/>
              <a:gd name="T16" fmla="*/ 1214 w 1341"/>
              <a:gd name="T17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41" h="126">
                <a:moveTo>
                  <a:pt x="0" y="53"/>
                </a:moveTo>
                <a:lnTo>
                  <a:pt x="1235" y="53"/>
                </a:lnTo>
                <a:lnTo>
                  <a:pt x="1235" y="74"/>
                </a:lnTo>
                <a:lnTo>
                  <a:pt x="0" y="74"/>
                </a:lnTo>
                <a:lnTo>
                  <a:pt x="0" y="53"/>
                </a:lnTo>
                <a:close/>
                <a:moveTo>
                  <a:pt x="1214" y="0"/>
                </a:moveTo>
                <a:lnTo>
                  <a:pt x="1341" y="63"/>
                </a:lnTo>
                <a:lnTo>
                  <a:pt x="1214" y="126"/>
                </a:lnTo>
                <a:lnTo>
                  <a:pt x="1214" y="0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6" name="Rectangle 20">
            <a:extLst>
              <a:ext uri="{FF2B5EF4-FFF2-40B4-BE49-F238E27FC236}">
                <a16:creationId xmlns:a16="http://schemas.microsoft.com/office/drawing/2014/main" id="{6280E03A-7322-9B39-2207-5623694DE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004" y="17349880"/>
            <a:ext cx="75501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BALB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67" name="Rectangle 21">
            <a:extLst>
              <a:ext uri="{FF2B5EF4-FFF2-40B4-BE49-F238E27FC236}">
                <a16:creationId xmlns:a16="http://schemas.microsoft.com/office/drawing/2014/main" id="{5B7D17B9-9BCF-D628-B14F-74FCD62D6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16865" y="17965904"/>
            <a:ext cx="36067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300" dirty="0">
                <a:solidFill>
                  <a:srgbClr val="000000"/>
                </a:solidFill>
                <a:ea typeface="Hiragino Sans W4" panose="020B0400000000000000"/>
              </a:rPr>
              <a:t>B6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70" name="Rectangle 24">
            <a:extLst>
              <a:ext uri="{FF2B5EF4-FFF2-40B4-BE49-F238E27FC236}">
                <a16:creationId xmlns:a16="http://schemas.microsoft.com/office/drawing/2014/main" id="{E842BA4F-64CD-113C-95E4-2A9087C77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9831" y="16338643"/>
            <a:ext cx="393700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1" name="Rectangle 25">
            <a:extLst>
              <a:ext uri="{FF2B5EF4-FFF2-40B4-BE49-F238E27FC236}">
                <a16:creationId xmlns:a16="http://schemas.microsoft.com/office/drawing/2014/main" id="{468884A4-0760-A9BA-18F3-1BDE971E0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3264" y="16338643"/>
            <a:ext cx="393700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2" name="Freeform 26">
            <a:extLst>
              <a:ext uri="{FF2B5EF4-FFF2-40B4-BE49-F238E27FC236}">
                <a16:creationId xmlns:a16="http://schemas.microsoft.com/office/drawing/2014/main" id="{BACA9D94-8143-D3ED-0D24-3C86C110C942}"/>
              </a:ext>
            </a:extLst>
          </p:cNvPr>
          <p:cNvSpPr>
            <a:spLocks/>
          </p:cNvSpPr>
          <p:nvPr/>
        </p:nvSpPr>
        <p:spPr bwMode="auto">
          <a:xfrm>
            <a:off x="7804206" y="16389443"/>
            <a:ext cx="1681163" cy="803275"/>
          </a:xfrm>
          <a:custGeom>
            <a:avLst/>
            <a:gdLst>
              <a:gd name="T0" fmla="*/ 0 w 6693"/>
              <a:gd name="T1" fmla="*/ 3200 h 3200"/>
              <a:gd name="T2" fmla="*/ 2670 w 6693"/>
              <a:gd name="T3" fmla="*/ 377 h 3200"/>
              <a:gd name="T4" fmla="*/ 5312 w 6693"/>
              <a:gd name="T5" fmla="*/ 937 h 3200"/>
              <a:gd name="T6" fmla="*/ 6276 w 6693"/>
              <a:gd name="T7" fmla="*/ 2412 h 3200"/>
              <a:gd name="T8" fmla="*/ 5670 w 6693"/>
              <a:gd name="T9" fmla="*/ 3022 h 3200"/>
              <a:gd name="T10" fmla="*/ 138 w 6693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93" h="3200">
                <a:moveTo>
                  <a:pt x="0" y="3200"/>
                </a:moveTo>
                <a:cubicBezTo>
                  <a:pt x="893" y="1977"/>
                  <a:pt x="1785" y="754"/>
                  <a:pt x="2670" y="377"/>
                </a:cubicBezTo>
                <a:cubicBezTo>
                  <a:pt x="3555" y="0"/>
                  <a:pt x="4711" y="598"/>
                  <a:pt x="5312" y="937"/>
                </a:cubicBezTo>
                <a:cubicBezTo>
                  <a:pt x="5913" y="1276"/>
                  <a:pt x="6216" y="2064"/>
                  <a:pt x="6276" y="2412"/>
                </a:cubicBezTo>
                <a:cubicBezTo>
                  <a:pt x="6335" y="2760"/>
                  <a:pt x="6693" y="2899"/>
                  <a:pt x="5670" y="3022"/>
                </a:cubicBezTo>
                <a:cubicBezTo>
                  <a:pt x="4647" y="3145"/>
                  <a:pt x="2393" y="3147"/>
                  <a:pt x="138" y="3150"/>
                </a:cubicBezTo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3" name="Freeform 27">
            <a:extLst>
              <a:ext uri="{FF2B5EF4-FFF2-40B4-BE49-F238E27FC236}">
                <a16:creationId xmlns:a16="http://schemas.microsoft.com/office/drawing/2014/main" id="{B8FD0760-6D02-40BD-E179-A8AB4F8561CF}"/>
              </a:ext>
            </a:extLst>
          </p:cNvPr>
          <p:cNvSpPr>
            <a:spLocks/>
          </p:cNvSpPr>
          <p:nvPr/>
        </p:nvSpPr>
        <p:spPr bwMode="auto">
          <a:xfrm>
            <a:off x="7804206" y="16389443"/>
            <a:ext cx="1681163" cy="803275"/>
          </a:xfrm>
          <a:custGeom>
            <a:avLst/>
            <a:gdLst>
              <a:gd name="T0" fmla="*/ 0 w 1059"/>
              <a:gd name="T1" fmla="*/ 506 h 506"/>
              <a:gd name="T2" fmla="*/ 423 w 1059"/>
              <a:gd name="T3" fmla="*/ 59 h 506"/>
              <a:gd name="T4" fmla="*/ 840 w 1059"/>
              <a:gd name="T5" fmla="*/ 148 h 506"/>
              <a:gd name="T6" fmla="*/ 993 w 1059"/>
              <a:gd name="T7" fmla="*/ 381 h 506"/>
              <a:gd name="T8" fmla="*/ 897 w 1059"/>
              <a:gd name="T9" fmla="*/ 477 h 506"/>
              <a:gd name="T10" fmla="*/ 22 w 1059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9" h="506">
                <a:moveTo>
                  <a:pt x="0" y="506"/>
                </a:moveTo>
                <a:cubicBezTo>
                  <a:pt x="142" y="312"/>
                  <a:pt x="283" y="119"/>
                  <a:pt x="423" y="59"/>
                </a:cubicBezTo>
                <a:cubicBezTo>
                  <a:pt x="562" y="0"/>
                  <a:pt x="745" y="94"/>
                  <a:pt x="840" y="148"/>
                </a:cubicBezTo>
                <a:cubicBezTo>
                  <a:pt x="935" y="201"/>
                  <a:pt x="983" y="326"/>
                  <a:pt x="993" y="381"/>
                </a:cubicBezTo>
                <a:cubicBezTo>
                  <a:pt x="1002" y="436"/>
                  <a:pt x="1059" y="458"/>
                  <a:pt x="897" y="477"/>
                </a:cubicBezTo>
                <a:cubicBezTo>
                  <a:pt x="735" y="497"/>
                  <a:pt x="379" y="497"/>
                  <a:pt x="22" y="498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4" name="Oval 28">
            <a:extLst>
              <a:ext uri="{FF2B5EF4-FFF2-40B4-BE49-F238E27FC236}">
                <a16:creationId xmlns:a16="http://schemas.microsoft.com/office/drawing/2014/main" id="{BC3B0742-E04D-30B6-5274-48513B664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56" y="17116518"/>
            <a:ext cx="125413" cy="95250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5" name="Oval 29">
            <a:extLst>
              <a:ext uri="{FF2B5EF4-FFF2-40B4-BE49-F238E27FC236}">
                <a16:creationId xmlns:a16="http://schemas.microsoft.com/office/drawing/2014/main" id="{E0320228-8E5F-254C-238F-18CC512B0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56" y="17116518"/>
            <a:ext cx="125413" cy="95250"/>
          </a:xfrm>
          <a:prstGeom prst="ellipse">
            <a:avLst/>
          </a:pr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" name="Freeform 30">
            <a:extLst>
              <a:ext uri="{FF2B5EF4-FFF2-40B4-BE49-F238E27FC236}">
                <a16:creationId xmlns:a16="http://schemas.microsoft.com/office/drawing/2014/main" id="{A7EB122A-D924-A85E-506A-CAC7071DF5F7}"/>
              </a:ext>
            </a:extLst>
          </p:cNvPr>
          <p:cNvSpPr>
            <a:spLocks/>
          </p:cNvSpPr>
          <p:nvPr/>
        </p:nvSpPr>
        <p:spPr bwMode="auto">
          <a:xfrm>
            <a:off x="9247244" y="16821243"/>
            <a:ext cx="722313" cy="228600"/>
          </a:xfrm>
          <a:custGeom>
            <a:avLst/>
            <a:gdLst>
              <a:gd name="T0" fmla="*/ 0 w 455"/>
              <a:gd name="T1" fmla="*/ 137 h 144"/>
              <a:gd name="T2" fmla="*/ 216 w 455"/>
              <a:gd name="T3" fmla="*/ 1 h 144"/>
              <a:gd name="T4" fmla="*/ 386 w 455"/>
              <a:gd name="T5" fmla="*/ 130 h 144"/>
              <a:gd name="T6" fmla="*/ 455 w 455"/>
              <a:gd name="T7" fmla="*/ 89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5" h="144">
                <a:moveTo>
                  <a:pt x="0" y="137"/>
                </a:moveTo>
                <a:cubicBezTo>
                  <a:pt x="76" y="70"/>
                  <a:pt x="152" y="2"/>
                  <a:pt x="216" y="1"/>
                </a:cubicBezTo>
                <a:cubicBezTo>
                  <a:pt x="281" y="0"/>
                  <a:pt x="346" y="115"/>
                  <a:pt x="386" y="130"/>
                </a:cubicBezTo>
                <a:cubicBezTo>
                  <a:pt x="425" y="144"/>
                  <a:pt x="440" y="117"/>
                  <a:pt x="455" y="89"/>
                </a:cubicBezTo>
              </a:path>
            </a:pathLst>
          </a:custGeom>
          <a:noFill/>
          <a:ln w="33338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7" name="Rectangle 31">
            <a:extLst>
              <a:ext uri="{FF2B5EF4-FFF2-40B4-BE49-F238E27FC236}">
                <a16:creationId xmlns:a16="http://schemas.microsoft.com/office/drawing/2014/main" id="{AFFDF90F-D114-083C-5FED-971FDBE1F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094" y="16752980"/>
            <a:ext cx="3937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8" name="Rectangle 32">
            <a:extLst>
              <a:ext uri="{FF2B5EF4-FFF2-40B4-BE49-F238E27FC236}">
                <a16:creationId xmlns:a16="http://schemas.microsoft.com/office/drawing/2014/main" id="{D35EF29E-6FED-F98A-0BDF-4D912428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2094" y="16752980"/>
            <a:ext cx="393700" cy="292100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9" name="Rectangle 42">
            <a:extLst>
              <a:ext uri="{FF2B5EF4-FFF2-40B4-BE49-F238E27FC236}">
                <a16:creationId xmlns:a16="http://schemas.microsoft.com/office/drawing/2014/main" id="{6D564DC7-3FB3-5886-7A0C-08F3C2C4F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7351" y="15367478"/>
            <a:ext cx="3484563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T</a:t>
            </a:r>
            <a:r>
              <a:rPr kumimoji="0" lang="en-US" altLang="ja-JP" sz="23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reated</a:t>
            </a:r>
            <a:r>
              <a:rPr lang="ja-JP" altLang="en-US" sz="2300" dirty="0">
                <a:solidFill>
                  <a:srgbClr val="000000"/>
                </a:solidFill>
                <a:ea typeface="Hiragino Sans W4" panose="020B0400000000000000"/>
              </a:rPr>
              <a:t> </a:t>
            </a: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model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46B5B91F-70AE-24BA-0871-39F5DA38E140}"/>
              </a:ext>
            </a:extLst>
          </p:cNvPr>
          <p:cNvGrpSpPr/>
          <p:nvPr/>
        </p:nvGrpSpPr>
        <p:grpSpPr>
          <a:xfrm>
            <a:off x="8296754" y="18326669"/>
            <a:ext cx="4684503" cy="798763"/>
            <a:chOff x="1525440" y="23041084"/>
            <a:chExt cx="5241752" cy="1128079"/>
          </a:xfrm>
        </p:grpSpPr>
        <p:sp>
          <p:nvSpPr>
            <p:cNvPr id="81" name="Rectangle 33">
              <a:extLst>
                <a:ext uri="{FF2B5EF4-FFF2-40B4-BE49-F238E27FC236}">
                  <a16:creationId xmlns:a16="http://schemas.microsoft.com/office/drawing/2014/main" id="{68D44767-ECBD-E361-A70A-0B8EBCF73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440" y="23066080"/>
              <a:ext cx="29607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Day0,2,4,6  CTLA4</a:t>
              </a: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-</a:t>
              </a:r>
              <a:r>
                <a:rPr kumimoji="0" lang="en-US" altLang="ja-JP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ig</a:t>
              </a:r>
              <a:endPara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Hiragino Sans W4" panose="020B0400000000000000"/>
              </a:endParaRPr>
            </a:p>
          </p:txBody>
        </p:sp>
        <p:sp>
          <p:nvSpPr>
            <p:cNvPr id="82" name="Rectangle 36">
              <a:extLst>
                <a:ext uri="{FF2B5EF4-FFF2-40B4-BE49-F238E27FC236}">
                  <a16:creationId xmlns:a16="http://schemas.microsoft.com/office/drawing/2014/main" id="{2D3DA602-8B6F-A2B4-BFC7-FE32AAF0A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2922" y="23041084"/>
              <a:ext cx="16494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(200µg</a:t>
              </a: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 </a:t>
              </a:r>
              <a:r>
                <a:rPr kumimoji="0" lang="en-US" altLang="ja-JP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i.p.</a:t>
              </a: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)</a:t>
              </a:r>
              <a:r>
                <a:rPr kumimoji="0" lang="ja-JP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 </a:t>
              </a:r>
              <a:endPara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Hiragino Sans W4" panose="020B0400000000000000"/>
              </a:endParaRPr>
            </a:p>
          </p:txBody>
        </p:sp>
        <p:sp>
          <p:nvSpPr>
            <p:cNvPr id="83" name="Rectangle 39">
              <a:extLst>
                <a:ext uri="{FF2B5EF4-FFF2-40B4-BE49-F238E27FC236}">
                  <a16:creationId xmlns:a16="http://schemas.microsoft.com/office/drawing/2014/main" id="{DF2B7FBD-C0ED-426A-0FAE-0F1DF114E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040" y="23647562"/>
              <a:ext cx="5239152" cy="521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Day0,2,4     aCD40L</a:t>
              </a: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  </a:t>
              </a:r>
              <a:r>
                <a:rPr kumimoji="0" lang="ja-JP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 </a:t>
              </a: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(</a:t>
              </a:r>
              <a:r>
                <a:rPr kumimoji="0" lang="ja-JP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250µg</a:t>
              </a: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 </a:t>
              </a:r>
              <a:r>
                <a:rPr kumimoji="0" lang="en-US" altLang="ja-JP" sz="24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i.p.</a:t>
              </a:r>
              <a:r>
                <a:rPr kumimoji="0" lang="en-US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)</a:t>
              </a:r>
              <a:r>
                <a:rPr kumimoji="0" lang="ja-JP" altLang="ja-JP" sz="2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ea typeface="Hiragino Sans W4" panose="020B0400000000000000"/>
                </a:rPr>
                <a:t> </a:t>
              </a:r>
              <a:endParaRPr kumimoji="0" lang="ja-JP" altLang="ja-JP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Hiragino Sans W4" panose="020B0400000000000000"/>
              </a:endParaRPr>
            </a:p>
          </p:txBody>
        </p:sp>
      </p:grpSp>
      <p:sp>
        <p:nvSpPr>
          <p:cNvPr id="14" name="Rectangle 43">
            <a:extLst>
              <a:ext uri="{FF2B5EF4-FFF2-40B4-BE49-F238E27FC236}">
                <a16:creationId xmlns:a16="http://schemas.microsoft.com/office/drawing/2014/main" id="{F8293ED2-9978-67BE-20BD-114B3A78D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2060" y="19402520"/>
            <a:ext cx="3975191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3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Hiragino Sans W4" panose="020B0400000000000000"/>
              </a:rPr>
              <a:t>Nature. Vol381. 30. May 1996.</a:t>
            </a:r>
            <a:endParaRPr kumimoji="0" lang="ja-JP" altLang="ja-JP" sz="23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sp>
        <p:nvSpPr>
          <p:cNvPr id="97" name="Freeform 13">
            <a:extLst>
              <a:ext uri="{FF2B5EF4-FFF2-40B4-BE49-F238E27FC236}">
                <a16:creationId xmlns:a16="http://schemas.microsoft.com/office/drawing/2014/main" id="{E9BFD8A3-8C3E-5A48-8361-CE4DA200B034}"/>
              </a:ext>
            </a:extLst>
          </p:cNvPr>
          <p:cNvSpPr>
            <a:spLocks/>
          </p:cNvSpPr>
          <p:nvPr/>
        </p:nvSpPr>
        <p:spPr bwMode="auto">
          <a:xfrm>
            <a:off x="11859771" y="15691098"/>
            <a:ext cx="1674813" cy="803275"/>
          </a:xfrm>
          <a:custGeom>
            <a:avLst/>
            <a:gdLst>
              <a:gd name="T0" fmla="*/ 0 w 6676"/>
              <a:gd name="T1" fmla="*/ 3200 h 3200"/>
              <a:gd name="T2" fmla="*/ 2663 w 6676"/>
              <a:gd name="T3" fmla="*/ 377 h 3200"/>
              <a:gd name="T4" fmla="*/ 5299 w 6676"/>
              <a:gd name="T5" fmla="*/ 937 h 3200"/>
              <a:gd name="T6" fmla="*/ 6260 w 6676"/>
              <a:gd name="T7" fmla="*/ 2412 h 3200"/>
              <a:gd name="T8" fmla="*/ 5656 w 6676"/>
              <a:gd name="T9" fmla="*/ 3022 h 3200"/>
              <a:gd name="T10" fmla="*/ 138 w 6676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76" h="3200">
                <a:moveTo>
                  <a:pt x="0" y="3200"/>
                </a:moveTo>
                <a:cubicBezTo>
                  <a:pt x="890" y="1977"/>
                  <a:pt x="1780" y="754"/>
                  <a:pt x="2663" y="377"/>
                </a:cubicBezTo>
                <a:cubicBezTo>
                  <a:pt x="3547" y="0"/>
                  <a:pt x="4700" y="598"/>
                  <a:pt x="5299" y="937"/>
                </a:cubicBezTo>
                <a:cubicBezTo>
                  <a:pt x="5898" y="1276"/>
                  <a:pt x="6200" y="2064"/>
                  <a:pt x="6260" y="2412"/>
                </a:cubicBezTo>
                <a:cubicBezTo>
                  <a:pt x="6319" y="2760"/>
                  <a:pt x="6676" y="2899"/>
                  <a:pt x="5656" y="3022"/>
                </a:cubicBezTo>
                <a:cubicBezTo>
                  <a:pt x="4636" y="3145"/>
                  <a:pt x="2387" y="3147"/>
                  <a:pt x="138" y="3150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8" name="Freeform 14">
            <a:extLst>
              <a:ext uri="{FF2B5EF4-FFF2-40B4-BE49-F238E27FC236}">
                <a16:creationId xmlns:a16="http://schemas.microsoft.com/office/drawing/2014/main" id="{E006F14D-E052-16AB-6429-4E0899C10C82}"/>
              </a:ext>
            </a:extLst>
          </p:cNvPr>
          <p:cNvSpPr>
            <a:spLocks/>
          </p:cNvSpPr>
          <p:nvPr/>
        </p:nvSpPr>
        <p:spPr bwMode="auto">
          <a:xfrm>
            <a:off x="11877233" y="15691098"/>
            <a:ext cx="1676400" cy="803275"/>
          </a:xfrm>
          <a:custGeom>
            <a:avLst/>
            <a:gdLst>
              <a:gd name="T0" fmla="*/ 0 w 1056"/>
              <a:gd name="T1" fmla="*/ 506 h 506"/>
              <a:gd name="T2" fmla="*/ 422 w 1056"/>
              <a:gd name="T3" fmla="*/ 60 h 506"/>
              <a:gd name="T4" fmla="*/ 838 w 1056"/>
              <a:gd name="T5" fmla="*/ 149 h 506"/>
              <a:gd name="T6" fmla="*/ 990 w 1056"/>
              <a:gd name="T7" fmla="*/ 382 h 506"/>
              <a:gd name="T8" fmla="*/ 895 w 1056"/>
              <a:gd name="T9" fmla="*/ 478 h 506"/>
              <a:gd name="T10" fmla="*/ 22 w 1056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6" h="506">
                <a:moveTo>
                  <a:pt x="0" y="506"/>
                </a:moveTo>
                <a:cubicBezTo>
                  <a:pt x="141" y="313"/>
                  <a:pt x="282" y="120"/>
                  <a:pt x="422" y="60"/>
                </a:cubicBezTo>
                <a:cubicBezTo>
                  <a:pt x="561" y="0"/>
                  <a:pt x="744" y="95"/>
                  <a:pt x="838" y="149"/>
                </a:cubicBezTo>
                <a:cubicBezTo>
                  <a:pt x="933" y="202"/>
                  <a:pt x="981" y="327"/>
                  <a:pt x="990" y="382"/>
                </a:cubicBezTo>
                <a:cubicBezTo>
                  <a:pt x="1000" y="437"/>
                  <a:pt x="1056" y="459"/>
                  <a:pt x="895" y="478"/>
                </a:cubicBezTo>
                <a:cubicBezTo>
                  <a:pt x="733" y="498"/>
                  <a:pt x="378" y="498"/>
                  <a:pt x="22" y="498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9" name="Freeform 17">
            <a:extLst>
              <a:ext uri="{FF2B5EF4-FFF2-40B4-BE49-F238E27FC236}">
                <a16:creationId xmlns:a16="http://schemas.microsoft.com/office/drawing/2014/main" id="{18119123-5DD7-A4EB-CBB8-4E8E0F37898C}"/>
              </a:ext>
            </a:extLst>
          </p:cNvPr>
          <p:cNvSpPr>
            <a:spLocks/>
          </p:cNvSpPr>
          <p:nvPr/>
        </p:nvSpPr>
        <p:spPr bwMode="auto">
          <a:xfrm>
            <a:off x="13301221" y="16122898"/>
            <a:ext cx="722313" cy="230187"/>
          </a:xfrm>
          <a:custGeom>
            <a:avLst/>
            <a:gdLst>
              <a:gd name="T0" fmla="*/ 0 w 1440"/>
              <a:gd name="T1" fmla="*/ 436 h 458"/>
              <a:gd name="T2" fmla="*/ 686 w 1440"/>
              <a:gd name="T3" fmla="*/ 5 h 458"/>
              <a:gd name="T4" fmla="*/ 1221 w 1440"/>
              <a:gd name="T5" fmla="*/ 411 h 458"/>
              <a:gd name="T6" fmla="*/ 1440 w 1440"/>
              <a:gd name="T7" fmla="*/ 284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0" h="458">
                <a:moveTo>
                  <a:pt x="0" y="436"/>
                </a:moveTo>
                <a:cubicBezTo>
                  <a:pt x="242" y="223"/>
                  <a:pt x="483" y="9"/>
                  <a:pt x="686" y="5"/>
                </a:cubicBezTo>
                <a:cubicBezTo>
                  <a:pt x="890" y="0"/>
                  <a:pt x="1095" y="364"/>
                  <a:pt x="1221" y="411"/>
                </a:cubicBezTo>
                <a:cubicBezTo>
                  <a:pt x="1347" y="458"/>
                  <a:pt x="1394" y="371"/>
                  <a:pt x="1440" y="284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0" name="Freeform 18">
            <a:extLst>
              <a:ext uri="{FF2B5EF4-FFF2-40B4-BE49-F238E27FC236}">
                <a16:creationId xmlns:a16="http://schemas.microsoft.com/office/drawing/2014/main" id="{694AE314-466F-82BA-80D1-2FB88B561EA3}"/>
              </a:ext>
            </a:extLst>
          </p:cNvPr>
          <p:cNvSpPr>
            <a:spLocks/>
          </p:cNvSpPr>
          <p:nvPr/>
        </p:nvSpPr>
        <p:spPr bwMode="auto">
          <a:xfrm>
            <a:off x="13301221" y="16122898"/>
            <a:ext cx="722313" cy="230187"/>
          </a:xfrm>
          <a:custGeom>
            <a:avLst/>
            <a:gdLst>
              <a:gd name="T0" fmla="*/ 0 w 455"/>
              <a:gd name="T1" fmla="*/ 138 h 145"/>
              <a:gd name="T2" fmla="*/ 217 w 455"/>
              <a:gd name="T3" fmla="*/ 2 h 145"/>
              <a:gd name="T4" fmla="*/ 386 w 455"/>
              <a:gd name="T5" fmla="*/ 130 h 145"/>
              <a:gd name="T6" fmla="*/ 455 w 455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5" h="145">
                <a:moveTo>
                  <a:pt x="0" y="138"/>
                </a:moveTo>
                <a:cubicBezTo>
                  <a:pt x="76" y="71"/>
                  <a:pt x="152" y="3"/>
                  <a:pt x="217" y="2"/>
                </a:cubicBezTo>
                <a:cubicBezTo>
                  <a:pt x="281" y="0"/>
                  <a:pt x="346" y="115"/>
                  <a:pt x="386" y="130"/>
                </a:cubicBezTo>
                <a:cubicBezTo>
                  <a:pt x="426" y="145"/>
                  <a:pt x="440" y="118"/>
                  <a:pt x="455" y="90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" name="Rectangle 22">
            <a:extLst>
              <a:ext uri="{FF2B5EF4-FFF2-40B4-BE49-F238E27FC236}">
                <a16:creationId xmlns:a16="http://schemas.microsoft.com/office/drawing/2014/main" id="{9038E10C-28E6-9419-BE3E-3202BA325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2896" y="16007010"/>
            <a:ext cx="393700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" name="Rectangle 23">
            <a:extLst>
              <a:ext uri="{FF2B5EF4-FFF2-40B4-BE49-F238E27FC236}">
                <a16:creationId xmlns:a16="http://schemas.microsoft.com/office/drawing/2014/main" id="{98F8B55F-36A4-EDF9-CFDC-8D8E91654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2896" y="16007010"/>
            <a:ext cx="393700" cy="293687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" name="Freeform 44">
            <a:extLst>
              <a:ext uri="{FF2B5EF4-FFF2-40B4-BE49-F238E27FC236}">
                <a16:creationId xmlns:a16="http://schemas.microsoft.com/office/drawing/2014/main" id="{3F100155-FDCC-1885-F89A-44CC739BC29D}"/>
              </a:ext>
            </a:extLst>
          </p:cNvPr>
          <p:cNvSpPr>
            <a:spLocks/>
          </p:cNvSpPr>
          <p:nvPr/>
        </p:nvSpPr>
        <p:spPr bwMode="auto">
          <a:xfrm>
            <a:off x="18269593" y="10029748"/>
            <a:ext cx="1679575" cy="803275"/>
          </a:xfrm>
          <a:custGeom>
            <a:avLst/>
            <a:gdLst>
              <a:gd name="T0" fmla="*/ 0 w 6693"/>
              <a:gd name="T1" fmla="*/ 3200 h 3200"/>
              <a:gd name="T2" fmla="*/ 2670 w 6693"/>
              <a:gd name="T3" fmla="*/ 377 h 3200"/>
              <a:gd name="T4" fmla="*/ 5312 w 6693"/>
              <a:gd name="T5" fmla="*/ 937 h 3200"/>
              <a:gd name="T6" fmla="*/ 6276 w 6693"/>
              <a:gd name="T7" fmla="*/ 2412 h 3200"/>
              <a:gd name="T8" fmla="*/ 5670 w 6693"/>
              <a:gd name="T9" fmla="*/ 3022 h 3200"/>
              <a:gd name="T10" fmla="*/ 138 w 6693"/>
              <a:gd name="T11" fmla="*/ 3150 h 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693" h="3200">
                <a:moveTo>
                  <a:pt x="0" y="3200"/>
                </a:moveTo>
                <a:cubicBezTo>
                  <a:pt x="893" y="1977"/>
                  <a:pt x="1785" y="754"/>
                  <a:pt x="2670" y="377"/>
                </a:cubicBezTo>
                <a:cubicBezTo>
                  <a:pt x="3555" y="0"/>
                  <a:pt x="4711" y="598"/>
                  <a:pt x="5312" y="937"/>
                </a:cubicBezTo>
                <a:cubicBezTo>
                  <a:pt x="5913" y="1276"/>
                  <a:pt x="6216" y="2064"/>
                  <a:pt x="6276" y="2412"/>
                </a:cubicBezTo>
                <a:cubicBezTo>
                  <a:pt x="6335" y="2760"/>
                  <a:pt x="6693" y="2899"/>
                  <a:pt x="5670" y="3022"/>
                </a:cubicBezTo>
                <a:cubicBezTo>
                  <a:pt x="4647" y="3145"/>
                  <a:pt x="2393" y="3147"/>
                  <a:pt x="138" y="3150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" name="Freeform 45">
            <a:extLst>
              <a:ext uri="{FF2B5EF4-FFF2-40B4-BE49-F238E27FC236}">
                <a16:creationId xmlns:a16="http://schemas.microsoft.com/office/drawing/2014/main" id="{C0B5DCA4-26BB-6C8E-B474-EBE2611243B6}"/>
              </a:ext>
            </a:extLst>
          </p:cNvPr>
          <p:cNvSpPr>
            <a:spLocks/>
          </p:cNvSpPr>
          <p:nvPr/>
        </p:nvSpPr>
        <p:spPr bwMode="auto">
          <a:xfrm>
            <a:off x="18269593" y="10029748"/>
            <a:ext cx="1679575" cy="803275"/>
          </a:xfrm>
          <a:custGeom>
            <a:avLst/>
            <a:gdLst>
              <a:gd name="T0" fmla="*/ 0 w 1058"/>
              <a:gd name="T1" fmla="*/ 506 h 506"/>
              <a:gd name="T2" fmla="*/ 422 w 1058"/>
              <a:gd name="T3" fmla="*/ 60 h 506"/>
              <a:gd name="T4" fmla="*/ 840 w 1058"/>
              <a:gd name="T5" fmla="*/ 148 h 506"/>
              <a:gd name="T6" fmla="*/ 992 w 1058"/>
              <a:gd name="T7" fmla="*/ 381 h 506"/>
              <a:gd name="T8" fmla="*/ 896 w 1058"/>
              <a:gd name="T9" fmla="*/ 478 h 506"/>
              <a:gd name="T10" fmla="*/ 21 w 1058"/>
              <a:gd name="T11" fmla="*/ 498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58" h="506">
                <a:moveTo>
                  <a:pt x="0" y="506"/>
                </a:moveTo>
                <a:cubicBezTo>
                  <a:pt x="141" y="313"/>
                  <a:pt x="282" y="119"/>
                  <a:pt x="422" y="60"/>
                </a:cubicBezTo>
                <a:cubicBezTo>
                  <a:pt x="562" y="0"/>
                  <a:pt x="745" y="95"/>
                  <a:pt x="840" y="148"/>
                </a:cubicBezTo>
                <a:cubicBezTo>
                  <a:pt x="935" y="202"/>
                  <a:pt x="982" y="326"/>
                  <a:pt x="992" y="381"/>
                </a:cubicBezTo>
                <a:cubicBezTo>
                  <a:pt x="1001" y="436"/>
                  <a:pt x="1058" y="458"/>
                  <a:pt x="896" y="478"/>
                </a:cubicBezTo>
                <a:cubicBezTo>
                  <a:pt x="734" y="497"/>
                  <a:pt x="378" y="498"/>
                  <a:pt x="21" y="498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" name="Oval 46">
            <a:extLst>
              <a:ext uri="{FF2B5EF4-FFF2-40B4-BE49-F238E27FC236}">
                <a16:creationId xmlns:a16="http://schemas.microsoft.com/office/drawing/2014/main" id="{034E6BA4-E198-3FB0-1613-72FD06E0B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6256" y="10756823"/>
            <a:ext cx="125413" cy="96837"/>
          </a:xfrm>
          <a:prstGeom prst="ellipse">
            <a:avLst/>
          </a:pr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7" name="Oval 47">
            <a:extLst>
              <a:ext uri="{FF2B5EF4-FFF2-40B4-BE49-F238E27FC236}">
                <a16:creationId xmlns:a16="http://schemas.microsoft.com/office/drawing/2014/main" id="{A076C571-3FD4-227D-C49A-0071F899B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6256" y="10756823"/>
            <a:ext cx="125413" cy="96837"/>
          </a:xfrm>
          <a:prstGeom prst="ellipse">
            <a:avLst/>
          </a:pr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" name="Freeform 48">
            <a:extLst>
              <a:ext uri="{FF2B5EF4-FFF2-40B4-BE49-F238E27FC236}">
                <a16:creationId xmlns:a16="http://schemas.microsoft.com/office/drawing/2014/main" id="{D793395F-9336-4AD7-5A15-B48969DBDA70}"/>
              </a:ext>
            </a:extLst>
          </p:cNvPr>
          <p:cNvSpPr>
            <a:spLocks/>
          </p:cNvSpPr>
          <p:nvPr/>
        </p:nvSpPr>
        <p:spPr bwMode="auto">
          <a:xfrm>
            <a:off x="19711043" y="10461548"/>
            <a:ext cx="727075" cy="230187"/>
          </a:xfrm>
          <a:custGeom>
            <a:avLst/>
            <a:gdLst>
              <a:gd name="T0" fmla="*/ 0 w 1448"/>
              <a:gd name="T1" fmla="*/ 436 h 458"/>
              <a:gd name="T2" fmla="*/ 690 w 1448"/>
              <a:gd name="T3" fmla="*/ 5 h 458"/>
              <a:gd name="T4" fmla="*/ 1228 w 1448"/>
              <a:gd name="T5" fmla="*/ 411 h 458"/>
              <a:gd name="T6" fmla="*/ 1448 w 1448"/>
              <a:gd name="T7" fmla="*/ 284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8" h="458">
                <a:moveTo>
                  <a:pt x="0" y="436"/>
                </a:moveTo>
                <a:cubicBezTo>
                  <a:pt x="243" y="223"/>
                  <a:pt x="485" y="9"/>
                  <a:pt x="690" y="5"/>
                </a:cubicBezTo>
                <a:cubicBezTo>
                  <a:pt x="895" y="0"/>
                  <a:pt x="1101" y="364"/>
                  <a:pt x="1228" y="411"/>
                </a:cubicBezTo>
                <a:cubicBezTo>
                  <a:pt x="1354" y="458"/>
                  <a:pt x="1401" y="371"/>
                  <a:pt x="1448" y="284"/>
                </a:cubicBezTo>
              </a:path>
            </a:pathLst>
          </a:custGeom>
          <a:solidFill>
            <a:srgbClr val="AFABAB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9" name="Freeform 49">
            <a:extLst>
              <a:ext uri="{FF2B5EF4-FFF2-40B4-BE49-F238E27FC236}">
                <a16:creationId xmlns:a16="http://schemas.microsoft.com/office/drawing/2014/main" id="{7C315A25-DF79-BE84-A436-EC48A0DAB78E}"/>
              </a:ext>
            </a:extLst>
          </p:cNvPr>
          <p:cNvSpPr>
            <a:spLocks/>
          </p:cNvSpPr>
          <p:nvPr/>
        </p:nvSpPr>
        <p:spPr bwMode="auto">
          <a:xfrm>
            <a:off x="19711043" y="10461548"/>
            <a:ext cx="727075" cy="230187"/>
          </a:xfrm>
          <a:custGeom>
            <a:avLst/>
            <a:gdLst>
              <a:gd name="T0" fmla="*/ 0 w 458"/>
              <a:gd name="T1" fmla="*/ 138 h 145"/>
              <a:gd name="T2" fmla="*/ 218 w 458"/>
              <a:gd name="T3" fmla="*/ 2 h 145"/>
              <a:gd name="T4" fmla="*/ 388 w 458"/>
              <a:gd name="T5" fmla="*/ 130 h 145"/>
              <a:gd name="T6" fmla="*/ 458 w 458"/>
              <a:gd name="T7" fmla="*/ 9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8" h="145">
                <a:moveTo>
                  <a:pt x="0" y="138"/>
                </a:moveTo>
                <a:cubicBezTo>
                  <a:pt x="77" y="70"/>
                  <a:pt x="153" y="3"/>
                  <a:pt x="218" y="2"/>
                </a:cubicBezTo>
                <a:cubicBezTo>
                  <a:pt x="283" y="0"/>
                  <a:pt x="348" y="115"/>
                  <a:pt x="388" y="130"/>
                </a:cubicBezTo>
                <a:cubicBezTo>
                  <a:pt x="428" y="145"/>
                  <a:pt x="443" y="117"/>
                  <a:pt x="458" y="90"/>
                </a:cubicBezTo>
              </a:path>
            </a:pathLst>
          </a:custGeom>
          <a:noFill/>
          <a:ln w="33338" cap="flat">
            <a:solidFill>
              <a:srgbClr val="AFABA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0" name="Rectangle 50">
            <a:extLst>
              <a:ext uri="{FF2B5EF4-FFF2-40B4-BE49-F238E27FC236}">
                <a16:creationId xmlns:a16="http://schemas.microsoft.com/office/drawing/2014/main" id="{3FA5D2E2-426C-9CA8-2266-1EDA9F09A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0331" y="10277398"/>
            <a:ext cx="393700" cy="2968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1" name="Rectangle 51">
            <a:extLst>
              <a:ext uri="{FF2B5EF4-FFF2-40B4-BE49-F238E27FC236}">
                <a16:creationId xmlns:a16="http://schemas.microsoft.com/office/drawing/2014/main" id="{19CB5971-3897-72B4-BCE5-93E2DF87F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0331" y="10277398"/>
            <a:ext cx="393700" cy="296862"/>
          </a:xfrm>
          <a:prstGeom prst="rect">
            <a:avLst/>
          </a:prstGeom>
          <a:noFill/>
          <a:ln w="746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" name="Rectangle 52">
            <a:extLst>
              <a:ext uri="{FF2B5EF4-FFF2-40B4-BE49-F238E27FC236}">
                <a16:creationId xmlns:a16="http://schemas.microsoft.com/office/drawing/2014/main" id="{C8433E21-69FB-2F0B-1082-FEB70EB00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5403" y="10939385"/>
            <a:ext cx="589905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Hiragino Sans W4" panose="020B0400000000000000"/>
              </a:rPr>
              <a:t>C3H</a:t>
            </a:r>
            <a:endParaRPr kumimoji="0" lang="ja-JP" altLang="ja-JP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Hiragino Sans W4" panose="020B0400000000000000"/>
            </a:endParaRPr>
          </a:p>
        </p:txBody>
      </p:sp>
      <p:pic>
        <p:nvPicPr>
          <p:cNvPr id="113" name="図 112">
            <a:extLst>
              <a:ext uri="{FF2B5EF4-FFF2-40B4-BE49-F238E27FC236}">
                <a16:creationId xmlns:a16="http://schemas.microsoft.com/office/drawing/2014/main" id="{02C79B93-02FE-F2F5-12BE-B00670BFAFD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4337"/>
          <a:stretch/>
        </p:blipFill>
        <p:spPr>
          <a:xfrm>
            <a:off x="14570642" y="13563878"/>
            <a:ext cx="9750208" cy="4314691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27A4C16E-E28C-6DBF-D997-D70D0E8A89D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4819"/>
          <a:stretch/>
        </p:blipFill>
        <p:spPr>
          <a:xfrm>
            <a:off x="14663146" y="17902957"/>
            <a:ext cx="9681731" cy="4192054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4E6FA732-5E84-6E19-B6F9-383603EF315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86882"/>
          <a:stretch/>
        </p:blipFill>
        <p:spPr>
          <a:xfrm>
            <a:off x="14370038" y="21154155"/>
            <a:ext cx="9681731" cy="645574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C2C4803F-AEC6-61CD-760C-EA661268EC8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87754"/>
          <a:stretch/>
        </p:blipFill>
        <p:spPr>
          <a:xfrm>
            <a:off x="14444844" y="16906482"/>
            <a:ext cx="9750208" cy="616824"/>
          </a:xfrm>
          <a:prstGeom prst="rect">
            <a:avLst/>
          </a:prstGeom>
        </p:spPr>
      </p:pic>
      <p:pic>
        <p:nvPicPr>
          <p:cNvPr id="119" name="図 118">
            <a:extLst>
              <a:ext uri="{FF2B5EF4-FFF2-40B4-BE49-F238E27FC236}">
                <a16:creationId xmlns:a16="http://schemas.microsoft.com/office/drawing/2014/main" id="{B19DC5F6-1A10-155B-4926-CD5E8CFD55D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2496"/>
          <a:stretch/>
        </p:blipFill>
        <p:spPr>
          <a:xfrm>
            <a:off x="14591695" y="23730574"/>
            <a:ext cx="9731905" cy="4457800"/>
          </a:xfrm>
          <a:prstGeom prst="rect">
            <a:avLst/>
          </a:prstGeom>
        </p:spPr>
      </p:pic>
      <p:pic>
        <p:nvPicPr>
          <p:cNvPr id="120" name="図 119">
            <a:extLst>
              <a:ext uri="{FF2B5EF4-FFF2-40B4-BE49-F238E27FC236}">
                <a16:creationId xmlns:a16="http://schemas.microsoft.com/office/drawing/2014/main" id="{4912E507-2F00-EC4D-AD56-060FE5573FC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88310"/>
          <a:stretch/>
        </p:blipFill>
        <p:spPr>
          <a:xfrm>
            <a:off x="15039710" y="27330134"/>
            <a:ext cx="9731905" cy="595539"/>
          </a:xfrm>
          <a:prstGeom prst="rect">
            <a:avLst/>
          </a:prstGeom>
        </p:spPr>
      </p:pic>
      <p:pic>
        <p:nvPicPr>
          <p:cNvPr id="123" name="図 122">
            <a:extLst>
              <a:ext uri="{FF2B5EF4-FFF2-40B4-BE49-F238E27FC236}">
                <a16:creationId xmlns:a16="http://schemas.microsoft.com/office/drawing/2014/main" id="{303A0F98-2EC4-FF63-3D61-FE00B7FCB5E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7273"/>
          <a:stretch/>
        </p:blipFill>
        <p:spPr>
          <a:xfrm>
            <a:off x="14643093" y="28090176"/>
            <a:ext cx="9677757" cy="4645068"/>
          </a:xfrm>
          <a:prstGeom prst="rect">
            <a:avLst/>
          </a:prstGeom>
        </p:spPr>
      </p:pic>
      <p:pic>
        <p:nvPicPr>
          <p:cNvPr id="125" name="図 124">
            <a:extLst>
              <a:ext uri="{FF2B5EF4-FFF2-40B4-BE49-F238E27FC236}">
                <a16:creationId xmlns:a16="http://schemas.microsoft.com/office/drawing/2014/main" id="{0815CB88-F767-4586-56AD-A1DCE9F6D81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939" b="80589"/>
          <a:stretch/>
        </p:blipFill>
        <p:spPr>
          <a:xfrm>
            <a:off x="16318265" y="31188994"/>
            <a:ext cx="8619182" cy="1089891"/>
          </a:xfrm>
          <a:prstGeom prst="rect">
            <a:avLst/>
          </a:prstGeom>
        </p:spPr>
      </p:pic>
      <p:pic>
        <p:nvPicPr>
          <p:cNvPr id="197" name="図 196">
            <a:extLst>
              <a:ext uri="{FF2B5EF4-FFF2-40B4-BE49-F238E27FC236}">
                <a16:creationId xmlns:a16="http://schemas.microsoft.com/office/drawing/2014/main" id="{B0110E93-FE5C-15B0-A4A5-D00D9253533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629" y="31094846"/>
            <a:ext cx="8396422" cy="4585908"/>
          </a:xfrm>
          <a:prstGeom prst="rect">
            <a:avLst/>
          </a:prstGeom>
        </p:spPr>
      </p:pic>
      <p:pic>
        <p:nvPicPr>
          <p:cNvPr id="198" name="図 197">
            <a:extLst>
              <a:ext uri="{FF2B5EF4-FFF2-40B4-BE49-F238E27FC236}">
                <a16:creationId xmlns:a16="http://schemas.microsoft.com/office/drawing/2014/main" id="{24757A33-DB81-AD5E-9793-FC1ACC5C72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4405" y="35676933"/>
            <a:ext cx="8404646" cy="471643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107677-CC03-0898-9B79-5152F10641D3}"/>
              </a:ext>
            </a:extLst>
          </p:cNvPr>
          <p:cNvSpPr txBox="1"/>
          <p:nvPr/>
        </p:nvSpPr>
        <p:spPr>
          <a:xfrm>
            <a:off x="169593" y="15380235"/>
            <a:ext cx="396638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3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Un treated model</a:t>
            </a:r>
            <a:endParaRPr lang="ja-JP" altLang="en-US" sz="23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FFF7FDA-7EB5-87DC-6557-134FEAE337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185900" y="30524628"/>
            <a:ext cx="4908198" cy="5524476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177E73F-FD86-3B2E-F0E3-E8322291B0DB}"/>
              </a:ext>
            </a:extLst>
          </p:cNvPr>
          <p:cNvSpPr/>
          <p:nvPr/>
        </p:nvSpPr>
        <p:spPr>
          <a:xfrm>
            <a:off x="1414932" y="31769356"/>
            <a:ext cx="6775497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C03DFBA3-9BEF-BF8E-C0FB-360E0A5BD9F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2510" y="31748152"/>
            <a:ext cx="8274330" cy="744252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9D6499D-C84B-E28A-69A1-AAAB096BF31F}"/>
              </a:ext>
            </a:extLst>
          </p:cNvPr>
          <p:cNvSpPr/>
          <p:nvPr/>
        </p:nvSpPr>
        <p:spPr>
          <a:xfrm>
            <a:off x="1595551" y="36237572"/>
            <a:ext cx="6775497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87AA0F-91F7-6C61-F1E4-FEF76FA6149A}"/>
              </a:ext>
            </a:extLst>
          </p:cNvPr>
          <p:cNvSpPr/>
          <p:nvPr/>
        </p:nvSpPr>
        <p:spPr>
          <a:xfrm>
            <a:off x="1747951" y="36315987"/>
            <a:ext cx="6775497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B8E05F9-838C-840F-CF6E-D291F3AD947A}"/>
              </a:ext>
            </a:extLst>
          </p:cNvPr>
          <p:cNvSpPr/>
          <p:nvPr/>
        </p:nvSpPr>
        <p:spPr>
          <a:xfrm>
            <a:off x="16252802" y="28230904"/>
            <a:ext cx="7283701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B5A7554-BCF2-2730-0278-A95ECA9B461F}"/>
              </a:ext>
            </a:extLst>
          </p:cNvPr>
          <p:cNvSpPr/>
          <p:nvPr/>
        </p:nvSpPr>
        <p:spPr>
          <a:xfrm>
            <a:off x="16193935" y="23801182"/>
            <a:ext cx="7283701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D08D592-3FC8-65D5-AC89-602F3A113EC1}"/>
              </a:ext>
            </a:extLst>
          </p:cNvPr>
          <p:cNvSpPr/>
          <p:nvPr/>
        </p:nvSpPr>
        <p:spPr>
          <a:xfrm>
            <a:off x="16230802" y="17888621"/>
            <a:ext cx="7283701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3D3797F-ACFE-1F52-BD98-08C2DFFB61D9}"/>
              </a:ext>
            </a:extLst>
          </p:cNvPr>
          <p:cNvSpPr/>
          <p:nvPr/>
        </p:nvSpPr>
        <p:spPr>
          <a:xfrm>
            <a:off x="16139987" y="13545990"/>
            <a:ext cx="7283701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19A4CC5C-47EE-4309-08E6-7990F91E6EE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77319" y="28099094"/>
            <a:ext cx="9436002" cy="84874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B8E201C-2366-5F1D-A2B1-36FAA3E598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95897" y="23702259"/>
            <a:ext cx="9436002" cy="848741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D8C8E4A2-C9F5-8B92-1A3C-E7A4A1005F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034277" y="17761281"/>
            <a:ext cx="9436002" cy="848741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D9ABB39-ED69-1777-5839-64C0E24B99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977319" y="13456676"/>
            <a:ext cx="9436002" cy="848741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BFC7AB77-B7C3-CD10-1A13-ED0B77A0A784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t="16396"/>
          <a:stretch/>
        </p:blipFill>
        <p:spPr>
          <a:xfrm>
            <a:off x="24781004" y="13454036"/>
            <a:ext cx="5005771" cy="510224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B98E159-B71E-3CDE-E4F8-E5C19EF942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734527" y="17006210"/>
            <a:ext cx="5098029" cy="6182225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56CA9D5-3628-A3A6-ABF3-5CC261C9C1B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726972" y="21925961"/>
            <a:ext cx="5116433" cy="6745429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E31B7461-4134-2054-47FB-4DD085971C5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4758051" y="26777244"/>
            <a:ext cx="5120615" cy="677390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A212A603-50A4-BCE4-5D30-1C5DB3C7E8C6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565870" y="35601378"/>
            <a:ext cx="4700114" cy="494446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1B4EB4-A198-F35C-DAA1-6E6763495445}"/>
              </a:ext>
            </a:extLst>
          </p:cNvPr>
          <p:cNvSpPr txBox="1"/>
          <p:nvPr/>
        </p:nvSpPr>
        <p:spPr>
          <a:xfrm rot="16200000">
            <a:off x="7791805" y="37922457"/>
            <a:ext cx="3445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CD8 mitotic index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DE310B1-7221-E846-6045-4027ACFB839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952060" y="21213697"/>
            <a:ext cx="5298280" cy="2729960"/>
          </a:xfrm>
          <a:prstGeom prst="rect">
            <a:avLst/>
          </a:prstGeom>
        </p:spPr>
      </p:pic>
      <p:sp>
        <p:nvSpPr>
          <p:cNvPr id="5" name="Rectangle 890">
            <a:extLst>
              <a:ext uri="{FF2B5EF4-FFF2-40B4-BE49-F238E27FC236}">
                <a16:creationId xmlns:a16="http://schemas.microsoft.com/office/drawing/2014/main" id="{EE82F17C-2716-8268-1271-0360DCEE3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1831" y="12721703"/>
            <a:ext cx="607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 cell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90">
            <a:extLst>
              <a:ext uri="{FF2B5EF4-FFF2-40B4-BE49-F238E27FC236}">
                <a16:creationId xmlns:a16="http://schemas.microsoft.com/office/drawing/2014/main" id="{98254F7D-F8DF-2D20-BDE0-5C3259A20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24285" y="10746853"/>
            <a:ext cx="607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 cell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890">
            <a:extLst>
              <a:ext uri="{FF2B5EF4-FFF2-40B4-BE49-F238E27FC236}">
                <a16:creationId xmlns:a16="http://schemas.microsoft.com/office/drawing/2014/main" id="{4D71900D-3B0C-67F1-00A4-DF4B861A1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46113" y="8815116"/>
            <a:ext cx="607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 cell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479989F-450B-E04B-2B5D-37DD8C7060D3}"/>
              </a:ext>
            </a:extLst>
          </p:cNvPr>
          <p:cNvSpPr/>
          <p:nvPr/>
        </p:nvSpPr>
        <p:spPr>
          <a:xfrm>
            <a:off x="1393247" y="36345941"/>
            <a:ext cx="6775497" cy="4659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FA0161DF-5169-1D88-0FEC-5F6969B828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0825" y="36324737"/>
            <a:ext cx="8274330" cy="74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9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3025</TotalTime>
  <Words>594</Words>
  <Application>Microsoft Office PowerPoint</Application>
  <PresentationFormat>ユーザー設定</PresentationFormat>
  <Paragraphs>72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Sans W4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第20回日本免疫治療学会学術集会</dc:title>
  <dc:creator>箱田　啓志</dc:creator>
  <cp:lastModifiedBy>ryosuke arata</cp:lastModifiedBy>
  <cp:revision>110</cp:revision>
  <cp:lastPrinted>2024-04-16T02:58:04Z</cp:lastPrinted>
  <dcterms:created xsi:type="dcterms:W3CDTF">2023-05-23T12:52:07Z</dcterms:created>
  <dcterms:modified xsi:type="dcterms:W3CDTF">2024-08-24T00:48:09Z</dcterms:modified>
</cp:coreProperties>
</file>